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0" r:id="rId4"/>
  </p:sldMasterIdLst>
  <p:notesMasterIdLst>
    <p:notesMasterId r:id="rId35"/>
  </p:notesMasterIdLst>
  <p:sldIdLst>
    <p:sldId id="911" r:id="rId5"/>
    <p:sldId id="938" r:id="rId6"/>
    <p:sldId id="943" r:id="rId7"/>
    <p:sldId id="913" r:id="rId8"/>
    <p:sldId id="914" r:id="rId9"/>
    <p:sldId id="915" r:id="rId10"/>
    <p:sldId id="916" r:id="rId11"/>
    <p:sldId id="917" r:id="rId12"/>
    <p:sldId id="941" r:id="rId13"/>
    <p:sldId id="918" r:id="rId14"/>
    <p:sldId id="942" r:id="rId15"/>
    <p:sldId id="919" r:id="rId16"/>
    <p:sldId id="920" r:id="rId17"/>
    <p:sldId id="921" r:id="rId18"/>
    <p:sldId id="922" r:id="rId19"/>
    <p:sldId id="939" r:id="rId20"/>
    <p:sldId id="923" r:id="rId21"/>
    <p:sldId id="924" r:id="rId22"/>
    <p:sldId id="940" r:id="rId23"/>
    <p:sldId id="925" r:id="rId24"/>
    <p:sldId id="926" r:id="rId25"/>
    <p:sldId id="927" r:id="rId26"/>
    <p:sldId id="928" r:id="rId27"/>
    <p:sldId id="929" r:id="rId28"/>
    <p:sldId id="930" r:id="rId29"/>
    <p:sldId id="931" r:id="rId30"/>
    <p:sldId id="933" r:id="rId31"/>
    <p:sldId id="936" r:id="rId32"/>
    <p:sldId id="937" r:id="rId33"/>
    <p:sldId id="932" r:id="rId34"/>
  </p:sldIdLst>
  <p:sldSz cx="12192000" cy="6858000"/>
  <p:notesSz cx="6934200" cy="92329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681A"/>
    <a:srgbClr val="595959"/>
    <a:srgbClr val="C3D940"/>
    <a:srgbClr val="5CB1E3"/>
    <a:srgbClr val="CC0000"/>
    <a:srgbClr val="FF0000"/>
    <a:srgbClr val="1348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15" autoAdjust="0"/>
    <p:restoredTop sz="84005" autoAdjust="0"/>
  </p:normalViewPr>
  <p:slideViewPr>
    <p:cSldViewPr>
      <p:cViewPr varScale="1">
        <p:scale>
          <a:sx n="98" d="100"/>
          <a:sy n="98" d="100"/>
        </p:scale>
        <p:origin x="780" y="7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0" d="100"/>
        <a:sy n="120" d="100"/>
      </p:scale>
      <p:origin x="0" y="2125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645"/>
          </a:xfrm>
          <a:prstGeom prst="rect">
            <a:avLst/>
          </a:prstGeom>
        </p:spPr>
        <p:txBody>
          <a:bodyPr vert="horz" lIns="92382" tIns="46191" rIns="92382" bIns="46191" rtlCol="0"/>
          <a:lstStyle>
            <a:lvl1pPr algn="l">
              <a:defRPr sz="1200"/>
            </a:lvl1pPr>
          </a:lstStyle>
          <a:p>
            <a:endParaRPr lang="en-US" dirty="0"/>
          </a:p>
        </p:txBody>
      </p:sp>
      <p:sp>
        <p:nvSpPr>
          <p:cNvPr id="3" name="Date Placeholder 2"/>
          <p:cNvSpPr>
            <a:spLocks noGrp="1"/>
          </p:cNvSpPr>
          <p:nvPr>
            <p:ph type="dt" idx="1"/>
          </p:nvPr>
        </p:nvSpPr>
        <p:spPr>
          <a:xfrm>
            <a:off x="3927775" y="0"/>
            <a:ext cx="3004820" cy="461645"/>
          </a:xfrm>
          <a:prstGeom prst="rect">
            <a:avLst/>
          </a:prstGeom>
        </p:spPr>
        <p:txBody>
          <a:bodyPr vert="horz" lIns="92382" tIns="46191" rIns="92382" bIns="46191" rtlCol="0"/>
          <a:lstStyle>
            <a:lvl1pPr algn="r">
              <a:defRPr sz="1200"/>
            </a:lvl1pPr>
          </a:lstStyle>
          <a:p>
            <a:fld id="{43C2C293-C294-4D6D-B657-51DA09345419}" type="datetimeFigureOut">
              <a:rPr lang="en-US" smtClean="0"/>
              <a:pPr/>
              <a:t>7/28/2017</a:t>
            </a:fld>
            <a:endParaRPr lang="en-US" dirty="0"/>
          </a:p>
        </p:txBody>
      </p:sp>
      <p:sp>
        <p:nvSpPr>
          <p:cNvPr id="4" name="Slide Image Placeholder 3"/>
          <p:cNvSpPr>
            <a:spLocks noGrp="1" noRot="1" noChangeAspect="1"/>
          </p:cNvSpPr>
          <p:nvPr>
            <p:ph type="sldImg" idx="2"/>
          </p:nvPr>
        </p:nvSpPr>
        <p:spPr>
          <a:xfrm>
            <a:off x="390525" y="692150"/>
            <a:ext cx="6153150" cy="3462338"/>
          </a:xfrm>
          <a:prstGeom prst="rect">
            <a:avLst/>
          </a:prstGeom>
          <a:noFill/>
          <a:ln w="12700">
            <a:solidFill>
              <a:prstClr val="black"/>
            </a:solidFill>
          </a:ln>
        </p:spPr>
        <p:txBody>
          <a:bodyPr vert="horz" lIns="92382" tIns="46191" rIns="92382" bIns="46191" rtlCol="0" anchor="ctr"/>
          <a:lstStyle/>
          <a:p>
            <a:endParaRPr lang="en-US" dirty="0"/>
          </a:p>
        </p:txBody>
      </p:sp>
      <p:sp>
        <p:nvSpPr>
          <p:cNvPr id="5" name="Notes Placeholder 4"/>
          <p:cNvSpPr>
            <a:spLocks noGrp="1"/>
          </p:cNvSpPr>
          <p:nvPr>
            <p:ph type="body" sz="quarter" idx="3"/>
          </p:nvPr>
        </p:nvSpPr>
        <p:spPr>
          <a:xfrm>
            <a:off x="693420" y="4385628"/>
            <a:ext cx="5547360" cy="4154805"/>
          </a:xfrm>
          <a:prstGeom prst="rect">
            <a:avLst/>
          </a:prstGeom>
        </p:spPr>
        <p:txBody>
          <a:bodyPr vert="horz" lIns="92382" tIns="46191" rIns="92382" bIns="4619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69653"/>
            <a:ext cx="3004820" cy="461645"/>
          </a:xfrm>
          <a:prstGeom prst="rect">
            <a:avLst/>
          </a:prstGeom>
        </p:spPr>
        <p:txBody>
          <a:bodyPr vert="horz" lIns="92382" tIns="46191" rIns="92382" bIns="46191"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27775" y="8769653"/>
            <a:ext cx="3004820" cy="461645"/>
          </a:xfrm>
          <a:prstGeom prst="rect">
            <a:avLst/>
          </a:prstGeom>
        </p:spPr>
        <p:txBody>
          <a:bodyPr vert="horz" lIns="92382" tIns="46191" rIns="92382" bIns="46191" rtlCol="0" anchor="b"/>
          <a:lstStyle>
            <a:lvl1pPr algn="r">
              <a:defRPr sz="1200"/>
            </a:lvl1pPr>
          </a:lstStyle>
          <a:p>
            <a:fld id="{319E9551-5BB3-4423-9C2D-D1DF71B12255}" type="slidenum">
              <a:rPr lang="en-US" smtClean="0"/>
              <a:pPr/>
              <a:t>‹#›</a:t>
            </a:fld>
            <a:endParaRPr lang="en-US" dirty="0"/>
          </a:p>
        </p:txBody>
      </p:sp>
    </p:spTree>
    <p:extLst>
      <p:ext uri="{BB962C8B-B14F-4D97-AF65-F5344CB8AC3E}">
        <p14:creationId xmlns:p14="http://schemas.microsoft.com/office/powerpoint/2010/main" val="3735716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319E9551-5BB3-4423-9C2D-D1DF71B12255}" type="slidenum">
              <a:rPr lang="en-US" smtClean="0"/>
              <a:pPr/>
              <a:t>1</a:t>
            </a:fld>
            <a:endParaRPr lang="en-US" dirty="0"/>
          </a:p>
        </p:txBody>
      </p:sp>
    </p:spTree>
    <p:extLst>
      <p:ext uri="{BB962C8B-B14F-4D97-AF65-F5344CB8AC3E}">
        <p14:creationId xmlns:p14="http://schemas.microsoft.com/office/powerpoint/2010/main" val="2301970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9E9551-5BB3-4423-9C2D-D1DF71B12255}" type="slidenum">
              <a:rPr lang="en-US" smtClean="0"/>
              <a:pPr/>
              <a:t>11</a:t>
            </a:fld>
            <a:endParaRPr lang="en-US" dirty="0"/>
          </a:p>
        </p:txBody>
      </p:sp>
    </p:spTree>
    <p:extLst>
      <p:ext uri="{BB962C8B-B14F-4D97-AF65-F5344CB8AC3E}">
        <p14:creationId xmlns:p14="http://schemas.microsoft.com/office/powerpoint/2010/main" val="3161379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9E9551-5BB3-4423-9C2D-D1DF71B12255}" type="slidenum">
              <a:rPr lang="en-US" smtClean="0"/>
              <a:pPr/>
              <a:t>12</a:t>
            </a:fld>
            <a:endParaRPr lang="en-US" dirty="0"/>
          </a:p>
        </p:txBody>
      </p:sp>
    </p:spTree>
    <p:extLst>
      <p:ext uri="{BB962C8B-B14F-4D97-AF65-F5344CB8AC3E}">
        <p14:creationId xmlns:p14="http://schemas.microsoft.com/office/powerpoint/2010/main" val="3771171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background</a:t>
            </a:r>
            <a:r>
              <a:rPr lang="en-US" baseline="0" dirty="0" smtClean="0"/>
              <a:t> provided by you – daytime</a:t>
            </a:r>
          </a:p>
          <a:p>
            <a:r>
              <a:rPr lang="en-US" baseline="0" dirty="0" smtClean="0"/>
              <a:t>Tell us where poles are or pole replacement</a:t>
            </a:r>
          </a:p>
          <a:p>
            <a:r>
              <a:rPr lang="en-US" baseline="0" dirty="0" smtClean="0"/>
              <a:t>We have some stock backgrounds </a:t>
            </a:r>
            <a:endParaRPr lang="en-US" dirty="0" smtClean="0"/>
          </a:p>
          <a:p>
            <a:endParaRPr lang="en-US" dirty="0" smtClean="0"/>
          </a:p>
          <a:p>
            <a:r>
              <a:rPr lang="en-US" dirty="0" smtClean="0"/>
              <a:t>The next option</a:t>
            </a:r>
            <a:r>
              <a:rPr lang="en-US" baseline="0" dirty="0" smtClean="0"/>
              <a:t> is a Photo Rendering. The 3D Marketing Illustration that we just looked at are great but some people want to know what that specific pole will look like at their project location. This is a non-detailed 3D rendering placed in a photo background. You as the agent would need to provide us the photo background making sure it’s a minimum 200 dpi (which stands for dots per inch and if you have a smart phone, you’re more than covered), it needs to be a daytime shot, and it has to have a clear and clean perspective of the intersection or location the poles are to be placed. A 3D Marketing Illustration will also be provided with this photo rendering. The Marketing Illustration will be the first page and this Photo Rendering will be the second page. The lead time for this option is 7 business days.</a:t>
            </a:r>
            <a:endParaRPr lang="en-US" dirty="0"/>
          </a:p>
        </p:txBody>
      </p:sp>
      <p:sp>
        <p:nvSpPr>
          <p:cNvPr id="4" name="Slide Number Placeholder 3"/>
          <p:cNvSpPr>
            <a:spLocks noGrp="1"/>
          </p:cNvSpPr>
          <p:nvPr>
            <p:ph type="sldNum" sz="quarter" idx="10"/>
          </p:nvPr>
        </p:nvSpPr>
        <p:spPr/>
        <p:txBody>
          <a:bodyPr/>
          <a:lstStyle/>
          <a:p>
            <a:fld id="{319E9551-5BB3-4423-9C2D-D1DF71B12255}" type="slidenum">
              <a:rPr lang="en-US" smtClean="0"/>
              <a:pPr/>
              <a:t>13</a:t>
            </a:fld>
            <a:endParaRPr lang="en-US" dirty="0"/>
          </a:p>
        </p:txBody>
      </p:sp>
    </p:spTree>
    <p:extLst>
      <p:ext uri="{BB962C8B-B14F-4D97-AF65-F5344CB8AC3E}">
        <p14:creationId xmlns:p14="http://schemas.microsoft.com/office/powerpoint/2010/main" val="1797331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Going through a few examples,</a:t>
            </a:r>
            <a:r>
              <a:rPr lang="en-US" baseline="0" dirty="0" smtClean="0"/>
              <a:t> you can see how beneficial this can be for a customer.</a:t>
            </a:r>
            <a:endParaRPr lang="en-US" dirty="0"/>
          </a:p>
        </p:txBody>
      </p:sp>
      <p:sp>
        <p:nvSpPr>
          <p:cNvPr id="4" name="Slide Number Placeholder 3"/>
          <p:cNvSpPr>
            <a:spLocks noGrp="1"/>
          </p:cNvSpPr>
          <p:nvPr>
            <p:ph type="sldNum" sz="quarter" idx="10"/>
          </p:nvPr>
        </p:nvSpPr>
        <p:spPr/>
        <p:txBody>
          <a:bodyPr/>
          <a:lstStyle/>
          <a:p>
            <a:fld id="{319E9551-5BB3-4423-9C2D-D1DF71B12255}" type="slidenum">
              <a:rPr lang="en-US" smtClean="0"/>
              <a:pPr/>
              <a:t>14</a:t>
            </a:fld>
            <a:endParaRPr lang="en-US" dirty="0"/>
          </a:p>
        </p:txBody>
      </p:sp>
    </p:spTree>
    <p:extLst>
      <p:ext uri="{BB962C8B-B14F-4D97-AF65-F5344CB8AC3E}">
        <p14:creationId xmlns:p14="http://schemas.microsoft.com/office/powerpoint/2010/main" val="2206117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can be in landscape or portrait</a:t>
            </a:r>
            <a:r>
              <a:rPr lang="en-US" baseline="0" dirty="0" smtClean="0"/>
              <a:t> view.</a:t>
            </a:r>
            <a:endParaRPr lang="en-US" dirty="0"/>
          </a:p>
        </p:txBody>
      </p:sp>
      <p:sp>
        <p:nvSpPr>
          <p:cNvPr id="4" name="Slide Number Placeholder 3"/>
          <p:cNvSpPr>
            <a:spLocks noGrp="1"/>
          </p:cNvSpPr>
          <p:nvPr>
            <p:ph type="sldNum" sz="quarter" idx="10"/>
          </p:nvPr>
        </p:nvSpPr>
        <p:spPr/>
        <p:txBody>
          <a:bodyPr/>
          <a:lstStyle/>
          <a:p>
            <a:fld id="{319E9551-5BB3-4423-9C2D-D1DF71B12255}" type="slidenum">
              <a:rPr lang="en-US" smtClean="0"/>
              <a:pPr/>
              <a:t>15</a:t>
            </a:fld>
            <a:endParaRPr lang="en-US" dirty="0"/>
          </a:p>
        </p:txBody>
      </p:sp>
    </p:spTree>
    <p:extLst>
      <p:ext uri="{BB962C8B-B14F-4D97-AF65-F5344CB8AC3E}">
        <p14:creationId xmlns:p14="http://schemas.microsoft.com/office/powerpoint/2010/main" val="3709148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can be in landscape or portrait</a:t>
            </a:r>
            <a:r>
              <a:rPr lang="en-US" baseline="0" dirty="0" smtClean="0"/>
              <a:t> view.</a:t>
            </a:r>
            <a:endParaRPr lang="en-US" dirty="0"/>
          </a:p>
        </p:txBody>
      </p:sp>
      <p:sp>
        <p:nvSpPr>
          <p:cNvPr id="4" name="Slide Number Placeholder 3"/>
          <p:cNvSpPr>
            <a:spLocks noGrp="1"/>
          </p:cNvSpPr>
          <p:nvPr>
            <p:ph type="sldNum" sz="quarter" idx="10"/>
          </p:nvPr>
        </p:nvSpPr>
        <p:spPr/>
        <p:txBody>
          <a:bodyPr/>
          <a:lstStyle/>
          <a:p>
            <a:fld id="{319E9551-5BB3-4423-9C2D-D1DF71B12255}" type="slidenum">
              <a:rPr lang="en-US" smtClean="0"/>
              <a:pPr/>
              <a:t>16</a:t>
            </a:fld>
            <a:endParaRPr lang="en-US" dirty="0"/>
          </a:p>
        </p:txBody>
      </p:sp>
    </p:spTree>
    <p:extLst>
      <p:ext uri="{BB962C8B-B14F-4D97-AF65-F5344CB8AC3E}">
        <p14:creationId xmlns:p14="http://schemas.microsoft.com/office/powerpoint/2010/main" val="4240689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lot of individuals</a:t>
            </a:r>
            <a:r>
              <a:rPr lang="en-US" baseline="0" dirty="0" smtClean="0"/>
              <a:t> need to see what that pole assembly will look like in the field so these are perfect for them.</a:t>
            </a:r>
            <a:endParaRPr lang="en-US" dirty="0"/>
          </a:p>
        </p:txBody>
      </p:sp>
      <p:sp>
        <p:nvSpPr>
          <p:cNvPr id="4" name="Slide Number Placeholder 3"/>
          <p:cNvSpPr>
            <a:spLocks noGrp="1"/>
          </p:cNvSpPr>
          <p:nvPr>
            <p:ph type="sldNum" sz="quarter" idx="10"/>
          </p:nvPr>
        </p:nvSpPr>
        <p:spPr/>
        <p:txBody>
          <a:bodyPr/>
          <a:lstStyle/>
          <a:p>
            <a:fld id="{319E9551-5BB3-4423-9C2D-D1DF71B12255}" type="slidenum">
              <a:rPr lang="en-US" smtClean="0"/>
              <a:pPr/>
              <a:t>17</a:t>
            </a:fld>
            <a:endParaRPr lang="en-US" dirty="0"/>
          </a:p>
        </p:txBody>
      </p:sp>
    </p:spTree>
    <p:extLst>
      <p:ext uri="{BB962C8B-B14F-4D97-AF65-F5344CB8AC3E}">
        <p14:creationId xmlns:p14="http://schemas.microsoft.com/office/powerpoint/2010/main" val="17037166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Obviously, the better the picture,</a:t>
            </a:r>
            <a:r>
              <a:rPr lang="en-US" baseline="0" dirty="0" smtClean="0"/>
              <a:t> the better the overall Photo Rendering.</a:t>
            </a:r>
            <a:endParaRPr lang="en-US" dirty="0"/>
          </a:p>
        </p:txBody>
      </p:sp>
      <p:sp>
        <p:nvSpPr>
          <p:cNvPr id="4" name="Slide Number Placeholder 3"/>
          <p:cNvSpPr>
            <a:spLocks noGrp="1"/>
          </p:cNvSpPr>
          <p:nvPr>
            <p:ph type="sldNum" sz="quarter" idx="10"/>
          </p:nvPr>
        </p:nvSpPr>
        <p:spPr/>
        <p:txBody>
          <a:bodyPr/>
          <a:lstStyle/>
          <a:p>
            <a:fld id="{319E9551-5BB3-4423-9C2D-D1DF71B12255}" type="slidenum">
              <a:rPr lang="en-US" smtClean="0"/>
              <a:pPr/>
              <a:t>18</a:t>
            </a:fld>
            <a:endParaRPr lang="en-US" dirty="0"/>
          </a:p>
        </p:txBody>
      </p:sp>
    </p:spTree>
    <p:extLst>
      <p:ext uri="{BB962C8B-B14F-4D97-AF65-F5344CB8AC3E}">
        <p14:creationId xmlns:p14="http://schemas.microsoft.com/office/powerpoint/2010/main" val="32109024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Obviously, the better the picture,</a:t>
            </a:r>
            <a:r>
              <a:rPr lang="en-US" baseline="0" dirty="0" smtClean="0"/>
              <a:t> the better the overall Photo Rendering.</a:t>
            </a:r>
            <a:endParaRPr lang="en-US" dirty="0"/>
          </a:p>
        </p:txBody>
      </p:sp>
      <p:sp>
        <p:nvSpPr>
          <p:cNvPr id="4" name="Slide Number Placeholder 3"/>
          <p:cNvSpPr>
            <a:spLocks noGrp="1"/>
          </p:cNvSpPr>
          <p:nvPr>
            <p:ph type="sldNum" sz="quarter" idx="10"/>
          </p:nvPr>
        </p:nvSpPr>
        <p:spPr/>
        <p:txBody>
          <a:bodyPr/>
          <a:lstStyle/>
          <a:p>
            <a:fld id="{319E9551-5BB3-4423-9C2D-D1DF71B12255}" type="slidenum">
              <a:rPr lang="en-US" smtClean="0"/>
              <a:pPr/>
              <a:t>19</a:t>
            </a:fld>
            <a:endParaRPr lang="en-US" dirty="0"/>
          </a:p>
        </p:txBody>
      </p:sp>
    </p:spTree>
    <p:extLst>
      <p:ext uri="{BB962C8B-B14F-4D97-AF65-F5344CB8AC3E}">
        <p14:creationId xmlns:p14="http://schemas.microsoft.com/office/powerpoint/2010/main" val="28003548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last example</a:t>
            </a:r>
            <a:r>
              <a:rPr lang="en-US" baseline="0" dirty="0" smtClean="0"/>
              <a:t> of a Photo Rendering but I think you can see how much of an impact it can have for the visual customers.</a:t>
            </a:r>
            <a:endParaRPr lang="en-US" dirty="0"/>
          </a:p>
        </p:txBody>
      </p:sp>
      <p:sp>
        <p:nvSpPr>
          <p:cNvPr id="4" name="Slide Number Placeholder 3"/>
          <p:cNvSpPr>
            <a:spLocks noGrp="1"/>
          </p:cNvSpPr>
          <p:nvPr>
            <p:ph type="sldNum" sz="quarter" idx="10"/>
          </p:nvPr>
        </p:nvSpPr>
        <p:spPr/>
        <p:txBody>
          <a:bodyPr/>
          <a:lstStyle/>
          <a:p>
            <a:fld id="{319E9551-5BB3-4423-9C2D-D1DF71B12255}" type="slidenum">
              <a:rPr lang="en-US" smtClean="0"/>
              <a:pPr/>
              <a:t>20</a:t>
            </a:fld>
            <a:endParaRPr lang="en-US" dirty="0"/>
          </a:p>
        </p:txBody>
      </p:sp>
    </p:spTree>
    <p:extLst>
      <p:ext uri="{BB962C8B-B14F-4D97-AF65-F5344CB8AC3E}">
        <p14:creationId xmlns:p14="http://schemas.microsoft.com/office/powerpoint/2010/main" val="323760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All three of these drawings are the same, but are given out at different stages. The sales proposal at the initial drawing. Submittals are used for approval drawings. At this point the project hasn’t been released yet. Then we have record drawings. The project has been released and these drawings have been sent out with the owner. </a:t>
            </a:r>
          </a:p>
          <a:p>
            <a:endParaRPr lang="en-US" baseline="0" dirty="0" smtClean="0"/>
          </a:p>
          <a:p>
            <a:endParaRPr lang="en-US" baseline="0" dirty="0" smtClean="0"/>
          </a:p>
          <a:p>
            <a:r>
              <a:rPr lang="en-US" baseline="0" dirty="0" err="1" smtClean="0"/>
              <a:t>Dif</a:t>
            </a:r>
            <a:r>
              <a:rPr lang="en-US" baseline="0" dirty="0" smtClean="0"/>
              <a:t> of each is when you request drawings</a:t>
            </a:r>
          </a:p>
          <a:p>
            <a:r>
              <a:rPr lang="en-US" baseline="0" dirty="0" smtClean="0"/>
              <a:t>Submittal is at order stage – used for approval drawings</a:t>
            </a:r>
          </a:p>
          <a:p>
            <a:r>
              <a:rPr lang="en-US" baseline="0" dirty="0" smtClean="0"/>
              <a:t>Record drawings sent out with record of owner</a:t>
            </a:r>
          </a:p>
        </p:txBody>
      </p:sp>
      <p:sp>
        <p:nvSpPr>
          <p:cNvPr id="4" name="Slide Number Placeholder 3"/>
          <p:cNvSpPr>
            <a:spLocks noGrp="1"/>
          </p:cNvSpPr>
          <p:nvPr>
            <p:ph type="sldNum" sz="quarter" idx="10"/>
          </p:nvPr>
        </p:nvSpPr>
        <p:spPr/>
        <p:txBody>
          <a:bodyPr/>
          <a:lstStyle/>
          <a:p>
            <a:fld id="{319E9551-5BB3-4423-9C2D-D1DF71B12255}" type="slidenum">
              <a:rPr lang="en-US" smtClean="0"/>
              <a:pPr/>
              <a:t>3</a:t>
            </a:fld>
            <a:endParaRPr lang="en-US" dirty="0"/>
          </a:p>
        </p:txBody>
      </p:sp>
    </p:spTree>
    <p:extLst>
      <p:ext uri="{BB962C8B-B14F-4D97-AF65-F5344CB8AC3E}">
        <p14:creationId xmlns:p14="http://schemas.microsoft.com/office/powerpoint/2010/main" val="32589885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Original</a:t>
            </a:r>
            <a:r>
              <a:rPr lang="en-US" baseline="0" dirty="0" smtClean="0"/>
              <a:t> sketch – wanted fishing pole design</a:t>
            </a:r>
            <a:endParaRPr lang="en-US" dirty="0" smtClean="0"/>
          </a:p>
          <a:p>
            <a:endParaRPr lang="en-US" dirty="0" smtClean="0"/>
          </a:p>
          <a:p>
            <a:endParaRPr lang="en-US" dirty="0" smtClean="0"/>
          </a:p>
          <a:p>
            <a:r>
              <a:rPr lang="en-US" dirty="0" smtClean="0"/>
              <a:t>The</a:t>
            </a:r>
            <a:r>
              <a:rPr lang="en-US" baseline="0" dirty="0" smtClean="0"/>
              <a:t> l</a:t>
            </a:r>
            <a:r>
              <a:rPr lang="en-US" dirty="0" smtClean="0"/>
              <a:t>ast option is a Concept Design.</a:t>
            </a:r>
            <a:r>
              <a:rPr lang="en-US" baseline="0" dirty="0" smtClean="0"/>
              <a:t> This is a creative process to develop a custom design. We see some projects where the customer knows they want a unique pole assembly but they don’t know what it should look like. You’ll still send these through your Project Administrator as mentioned before but if there are any questions, you may be contacted by our Product Designer to help the development process. Once a design is chosen, a 3D Marketing Illustration will be created. The lead time for this process depends on the complication but once we start the process and understand the need, we will provide a timeframe.</a:t>
            </a:r>
          </a:p>
          <a:p>
            <a:endParaRPr lang="en-US" baseline="0" dirty="0" smtClean="0"/>
          </a:p>
          <a:p>
            <a:r>
              <a:rPr lang="en-US" dirty="0" smtClean="0"/>
              <a:t>Just as an</a:t>
            </a:r>
            <a:r>
              <a:rPr lang="en-US" baseline="0" dirty="0" smtClean="0"/>
              <a:t> example, the sketch on the left side of the screen and fixture spec sheet was provided to Valmont. They explained they wanted some type of pole assembly that would look similar to a fishing pole and they were thinking about an 8’ arm and 25’-30’ pole.</a:t>
            </a:r>
            <a:endParaRPr lang="en-US" dirty="0"/>
          </a:p>
        </p:txBody>
      </p:sp>
      <p:sp>
        <p:nvSpPr>
          <p:cNvPr id="4" name="Slide Number Placeholder 3"/>
          <p:cNvSpPr>
            <a:spLocks noGrp="1"/>
          </p:cNvSpPr>
          <p:nvPr>
            <p:ph type="sldNum" sz="quarter" idx="10"/>
          </p:nvPr>
        </p:nvSpPr>
        <p:spPr/>
        <p:txBody>
          <a:bodyPr/>
          <a:lstStyle/>
          <a:p>
            <a:fld id="{319E9551-5BB3-4423-9C2D-D1DF71B12255}" type="slidenum">
              <a:rPr lang="en-US" smtClean="0"/>
              <a:pPr/>
              <a:t>21</a:t>
            </a:fld>
            <a:endParaRPr lang="en-US" dirty="0"/>
          </a:p>
        </p:txBody>
      </p:sp>
    </p:spTree>
    <p:extLst>
      <p:ext uri="{BB962C8B-B14F-4D97-AF65-F5344CB8AC3E}">
        <p14:creationId xmlns:p14="http://schemas.microsoft.com/office/powerpoint/2010/main" val="15320134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started</a:t>
            </a:r>
            <a:r>
              <a:rPr lang="en-US" baseline="0" dirty="0" smtClean="0"/>
              <a:t> the processes by </a:t>
            </a:r>
            <a:r>
              <a:rPr lang="en-US" dirty="0" smtClean="0"/>
              <a:t>providing</a:t>
            </a:r>
            <a:r>
              <a:rPr lang="en-US" baseline="0" dirty="0" smtClean="0"/>
              <a:t> a handful of concept sketches.</a:t>
            </a:r>
            <a:endParaRPr lang="en-US" dirty="0"/>
          </a:p>
        </p:txBody>
      </p:sp>
      <p:sp>
        <p:nvSpPr>
          <p:cNvPr id="4" name="Slide Number Placeholder 3"/>
          <p:cNvSpPr>
            <a:spLocks noGrp="1"/>
          </p:cNvSpPr>
          <p:nvPr>
            <p:ph type="sldNum" sz="quarter" idx="10"/>
          </p:nvPr>
        </p:nvSpPr>
        <p:spPr/>
        <p:txBody>
          <a:bodyPr/>
          <a:lstStyle/>
          <a:p>
            <a:fld id="{319E9551-5BB3-4423-9C2D-D1DF71B12255}" type="slidenum">
              <a:rPr lang="en-US" smtClean="0"/>
              <a:pPr/>
              <a:t>22</a:t>
            </a:fld>
            <a:endParaRPr lang="en-US" dirty="0"/>
          </a:p>
        </p:txBody>
      </p:sp>
    </p:spTree>
    <p:extLst>
      <p:ext uri="{BB962C8B-B14F-4D97-AF65-F5344CB8AC3E}">
        <p14:creationId xmlns:p14="http://schemas.microsoft.com/office/powerpoint/2010/main" val="417315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Each concept was a little different.</a:t>
            </a:r>
            <a:r>
              <a:rPr lang="en-US" baseline="0" dirty="0" smtClean="0"/>
              <a:t> You’ll notice different curves, bends, and styles. This helps narrow down what the customer is looking for.</a:t>
            </a:r>
            <a:endParaRPr lang="en-US" dirty="0" smtClean="0"/>
          </a:p>
        </p:txBody>
      </p:sp>
      <p:sp>
        <p:nvSpPr>
          <p:cNvPr id="4" name="Slide Number Placeholder 3"/>
          <p:cNvSpPr>
            <a:spLocks noGrp="1"/>
          </p:cNvSpPr>
          <p:nvPr>
            <p:ph type="sldNum" sz="quarter" idx="10"/>
          </p:nvPr>
        </p:nvSpPr>
        <p:spPr/>
        <p:txBody>
          <a:bodyPr/>
          <a:lstStyle/>
          <a:p>
            <a:fld id="{319E9551-5BB3-4423-9C2D-D1DF71B12255}" type="slidenum">
              <a:rPr lang="en-US" smtClean="0"/>
              <a:pPr/>
              <a:t>23</a:t>
            </a:fld>
            <a:endParaRPr lang="en-US" dirty="0"/>
          </a:p>
        </p:txBody>
      </p:sp>
    </p:spTree>
    <p:extLst>
      <p:ext uri="{BB962C8B-B14F-4D97-AF65-F5344CB8AC3E}">
        <p14:creationId xmlns:p14="http://schemas.microsoft.com/office/powerpoint/2010/main" val="1474508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customer decided</a:t>
            </a:r>
            <a:r>
              <a:rPr lang="en-US" baseline="0" dirty="0" smtClean="0"/>
              <a:t> concept “D” was close to what they had in mind and wanted to make a few changes.</a:t>
            </a:r>
            <a:endParaRPr lang="en-US" dirty="0"/>
          </a:p>
        </p:txBody>
      </p:sp>
      <p:sp>
        <p:nvSpPr>
          <p:cNvPr id="4" name="Slide Number Placeholder 3"/>
          <p:cNvSpPr>
            <a:spLocks noGrp="1"/>
          </p:cNvSpPr>
          <p:nvPr>
            <p:ph type="sldNum" sz="quarter" idx="10"/>
          </p:nvPr>
        </p:nvSpPr>
        <p:spPr/>
        <p:txBody>
          <a:bodyPr/>
          <a:lstStyle/>
          <a:p>
            <a:fld id="{319E9551-5BB3-4423-9C2D-D1DF71B12255}" type="slidenum">
              <a:rPr lang="en-US" smtClean="0"/>
              <a:pPr/>
              <a:t>24</a:t>
            </a:fld>
            <a:endParaRPr lang="en-US" dirty="0"/>
          </a:p>
        </p:txBody>
      </p:sp>
    </p:spTree>
    <p:extLst>
      <p:ext uri="{BB962C8B-B14F-4D97-AF65-F5344CB8AC3E}">
        <p14:creationId xmlns:p14="http://schemas.microsoft.com/office/powerpoint/2010/main" val="20089271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mounting height was increased and the different design iterations were created showing</a:t>
            </a:r>
            <a:r>
              <a:rPr lang="en-US" baseline="0" dirty="0" smtClean="0"/>
              <a:t> different lengths and curves to the upper section.</a:t>
            </a:r>
            <a:endParaRPr lang="en-US" dirty="0"/>
          </a:p>
        </p:txBody>
      </p:sp>
      <p:sp>
        <p:nvSpPr>
          <p:cNvPr id="4" name="Slide Number Placeholder 3"/>
          <p:cNvSpPr>
            <a:spLocks noGrp="1"/>
          </p:cNvSpPr>
          <p:nvPr>
            <p:ph type="sldNum" sz="quarter" idx="10"/>
          </p:nvPr>
        </p:nvSpPr>
        <p:spPr/>
        <p:txBody>
          <a:bodyPr/>
          <a:lstStyle/>
          <a:p>
            <a:fld id="{319E9551-5BB3-4423-9C2D-D1DF71B12255}" type="slidenum">
              <a:rPr lang="en-US" smtClean="0"/>
              <a:pPr/>
              <a:t>25</a:t>
            </a:fld>
            <a:endParaRPr lang="en-US" dirty="0"/>
          </a:p>
        </p:txBody>
      </p:sp>
    </p:spTree>
    <p:extLst>
      <p:ext uri="{BB962C8B-B14F-4D97-AF65-F5344CB8AC3E}">
        <p14:creationId xmlns:p14="http://schemas.microsoft.com/office/powerpoint/2010/main" val="19289265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the</a:t>
            </a:r>
            <a:r>
              <a:rPr lang="en-US" baseline="0" dirty="0" smtClean="0"/>
              <a:t> concept design was finalized, we created the Marketing Illustration. We always want to provide this Marketing Illustration so we can get your name and details on a professional looking document.</a:t>
            </a:r>
            <a:endParaRPr lang="en-US" dirty="0"/>
          </a:p>
        </p:txBody>
      </p:sp>
      <p:sp>
        <p:nvSpPr>
          <p:cNvPr id="4" name="Slide Number Placeholder 3"/>
          <p:cNvSpPr>
            <a:spLocks noGrp="1"/>
          </p:cNvSpPr>
          <p:nvPr>
            <p:ph type="sldNum" sz="quarter" idx="10"/>
          </p:nvPr>
        </p:nvSpPr>
        <p:spPr/>
        <p:txBody>
          <a:bodyPr/>
          <a:lstStyle/>
          <a:p>
            <a:fld id="{319E9551-5BB3-4423-9C2D-D1DF71B12255}" type="slidenum">
              <a:rPr lang="en-US" smtClean="0"/>
              <a:pPr/>
              <a:t>26</a:t>
            </a:fld>
            <a:endParaRPr lang="en-US" dirty="0"/>
          </a:p>
        </p:txBody>
      </p:sp>
    </p:spTree>
    <p:extLst>
      <p:ext uri="{BB962C8B-B14F-4D97-AF65-F5344CB8AC3E}">
        <p14:creationId xmlns:p14="http://schemas.microsoft.com/office/powerpoint/2010/main" val="13066230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the</a:t>
            </a:r>
            <a:r>
              <a:rPr lang="en-US" baseline="0" dirty="0" smtClean="0"/>
              <a:t> concept design was finalized, we created the Marketing Illustration. We always want to provide this Marketing Illustration so we can get your name and details on a professional looking document.</a:t>
            </a:r>
            <a:endParaRPr lang="en-US" dirty="0"/>
          </a:p>
        </p:txBody>
      </p:sp>
      <p:sp>
        <p:nvSpPr>
          <p:cNvPr id="4" name="Slide Number Placeholder 3"/>
          <p:cNvSpPr>
            <a:spLocks noGrp="1"/>
          </p:cNvSpPr>
          <p:nvPr>
            <p:ph type="sldNum" sz="quarter" idx="10"/>
          </p:nvPr>
        </p:nvSpPr>
        <p:spPr/>
        <p:txBody>
          <a:bodyPr/>
          <a:lstStyle/>
          <a:p>
            <a:fld id="{319E9551-5BB3-4423-9C2D-D1DF71B12255}" type="slidenum">
              <a:rPr lang="en-US" smtClean="0"/>
              <a:pPr/>
              <a:t>27</a:t>
            </a:fld>
            <a:endParaRPr lang="en-US" dirty="0"/>
          </a:p>
        </p:txBody>
      </p:sp>
    </p:spTree>
    <p:extLst>
      <p:ext uri="{BB962C8B-B14F-4D97-AF65-F5344CB8AC3E}">
        <p14:creationId xmlns:p14="http://schemas.microsoft.com/office/powerpoint/2010/main" val="32520817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the</a:t>
            </a:r>
            <a:r>
              <a:rPr lang="en-US" baseline="0" dirty="0" smtClean="0"/>
              <a:t> concept design was finalized, we created the Marketing Illustration. We always want to provide this Marketing Illustration so we can get your name and details on a professional looking document.</a:t>
            </a:r>
            <a:endParaRPr lang="en-US" dirty="0"/>
          </a:p>
        </p:txBody>
      </p:sp>
      <p:sp>
        <p:nvSpPr>
          <p:cNvPr id="4" name="Slide Number Placeholder 3"/>
          <p:cNvSpPr>
            <a:spLocks noGrp="1"/>
          </p:cNvSpPr>
          <p:nvPr>
            <p:ph type="sldNum" sz="quarter" idx="10"/>
          </p:nvPr>
        </p:nvSpPr>
        <p:spPr/>
        <p:txBody>
          <a:bodyPr/>
          <a:lstStyle/>
          <a:p>
            <a:fld id="{319E9551-5BB3-4423-9C2D-D1DF71B12255}" type="slidenum">
              <a:rPr lang="en-US" smtClean="0"/>
              <a:pPr/>
              <a:t>28</a:t>
            </a:fld>
            <a:endParaRPr lang="en-US" dirty="0"/>
          </a:p>
        </p:txBody>
      </p:sp>
    </p:spTree>
    <p:extLst>
      <p:ext uri="{BB962C8B-B14F-4D97-AF65-F5344CB8AC3E}">
        <p14:creationId xmlns:p14="http://schemas.microsoft.com/office/powerpoint/2010/main" val="2320735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the</a:t>
            </a:r>
            <a:r>
              <a:rPr lang="en-US" baseline="0" dirty="0" smtClean="0"/>
              <a:t> concept design was finalized, we created the Marketing Illustration. We always want to provide this Marketing Illustration so we can get your name and details on a professional looking document.</a:t>
            </a:r>
            <a:endParaRPr lang="en-US" dirty="0"/>
          </a:p>
        </p:txBody>
      </p:sp>
      <p:sp>
        <p:nvSpPr>
          <p:cNvPr id="4" name="Slide Number Placeholder 3"/>
          <p:cNvSpPr>
            <a:spLocks noGrp="1"/>
          </p:cNvSpPr>
          <p:nvPr>
            <p:ph type="sldNum" sz="quarter" idx="10"/>
          </p:nvPr>
        </p:nvSpPr>
        <p:spPr/>
        <p:txBody>
          <a:bodyPr/>
          <a:lstStyle/>
          <a:p>
            <a:fld id="{319E9551-5BB3-4423-9C2D-D1DF71B12255}" type="slidenum">
              <a:rPr lang="en-US" smtClean="0"/>
              <a:pPr/>
              <a:t>29</a:t>
            </a:fld>
            <a:endParaRPr lang="en-US" dirty="0"/>
          </a:p>
        </p:txBody>
      </p:sp>
    </p:spTree>
    <p:extLst>
      <p:ext uri="{BB962C8B-B14F-4D97-AF65-F5344CB8AC3E}">
        <p14:creationId xmlns:p14="http://schemas.microsoft.com/office/powerpoint/2010/main" val="3686329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Very standard product for certain groups</a:t>
            </a:r>
          </a:p>
          <a:p>
            <a:r>
              <a:rPr lang="en-US" baseline="0" dirty="0" smtClean="0"/>
              <a:t>Reference drawings for drafting</a:t>
            </a:r>
          </a:p>
        </p:txBody>
      </p:sp>
      <p:sp>
        <p:nvSpPr>
          <p:cNvPr id="4" name="Slide Number Placeholder 3"/>
          <p:cNvSpPr>
            <a:spLocks noGrp="1"/>
          </p:cNvSpPr>
          <p:nvPr>
            <p:ph type="sldNum" sz="quarter" idx="10"/>
          </p:nvPr>
        </p:nvSpPr>
        <p:spPr/>
        <p:txBody>
          <a:bodyPr/>
          <a:lstStyle/>
          <a:p>
            <a:fld id="{319E9551-5BB3-4423-9C2D-D1DF71B12255}" type="slidenum">
              <a:rPr lang="en-US" smtClean="0"/>
              <a:pPr/>
              <a:t>4</a:t>
            </a:fld>
            <a:endParaRPr lang="en-US" dirty="0"/>
          </a:p>
        </p:txBody>
      </p:sp>
    </p:spTree>
    <p:extLst>
      <p:ext uri="{BB962C8B-B14F-4D97-AF65-F5344CB8AC3E}">
        <p14:creationId xmlns:p14="http://schemas.microsoft.com/office/powerpoint/2010/main" val="3820380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Add on to submittal and sales proposals</a:t>
            </a:r>
          </a:p>
          <a:p>
            <a:r>
              <a:rPr lang="en-US" baseline="0" dirty="0" smtClean="0"/>
              <a:t>Show </a:t>
            </a:r>
            <a:r>
              <a:rPr lang="en-US" baseline="0" dirty="0" err="1" smtClean="0"/>
              <a:t>std</a:t>
            </a:r>
            <a:r>
              <a:rPr lang="en-US" baseline="0" dirty="0" smtClean="0"/>
              <a:t> or decorative options</a:t>
            </a:r>
          </a:p>
          <a:p>
            <a:endParaRPr lang="en-US" baseline="0" dirty="0" smtClean="0"/>
          </a:p>
          <a:p>
            <a:endParaRPr lang="en-US" baseline="0" dirty="0" smtClean="0"/>
          </a:p>
          <a:p>
            <a:r>
              <a:rPr lang="en-US" baseline="0" dirty="0" smtClean="0"/>
              <a:t>You now have access to three different options: Marketing Illustrations, Photo Renderings, and Concept Designs. I’ve had some emails and phone calls asking how to access these tools. This is not something you do on your own. When you have a need for one of these 3D options, you will send these requests through your Project Administrator and they will take care of everything internally here at Valmont. If you have a separate Quotes and Customer Service person, send the request to your Quotes contact.</a:t>
            </a:r>
            <a:endParaRPr lang="en-US" dirty="0"/>
          </a:p>
        </p:txBody>
      </p:sp>
      <p:sp>
        <p:nvSpPr>
          <p:cNvPr id="4" name="Slide Number Placeholder 3"/>
          <p:cNvSpPr>
            <a:spLocks noGrp="1"/>
          </p:cNvSpPr>
          <p:nvPr>
            <p:ph type="sldNum" sz="quarter" idx="10"/>
          </p:nvPr>
        </p:nvSpPr>
        <p:spPr/>
        <p:txBody>
          <a:bodyPr/>
          <a:lstStyle/>
          <a:p>
            <a:fld id="{319E9551-5BB3-4423-9C2D-D1DF71B12255}" type="slidenum">
              <a:rPr lang="en-US" smtClean="0"/>
              <a:pPr/>
              <a:t>5</a:t>
            </a:fld>
            <a:endParaRPr lang="en-US" dirty="0"/>
          </a:p>
        </p:txBody>
      </p:sp>
    </p:spTree>
    <p:extLst>
      <p:ext uri="{BB962C8B-B14F-4D97-AF65-F5344CB8AC3E}">
        <p14:creationId xmlns:p14="http://schemas.microsoft.com/office/powerpoint/2010/main" val="783616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smtClean="0"/>
              <a:t>first option is a 3D</a:t>
            </a:r>
            <a:r>
              <a:rPr lang="en-US" baseline="0" dirty="0" smtClean="0"/>
              <a:t> Marketing Illustration. This is a detailed 3D illustration with dimensions. You’ll notice it has fixture mounting heights, arm spans, banner sizes, and so on. We will list the project name and location at the top along with your company name and contact information. It will have a sky background and human outline for scale. We will also showcase the decorative details off to the side. If you want to showcase something specific, just let us know.</a:t>
            </a:r>
          </a:p>
          <a:p>
            <a:endParaRPr lang="en-US" baseline="0" dirty="0" smtClean="0"/>
          </a:p>
          <a:p>
            <a:r>
              <a:rPr lang="en-US" baseline="0" dirty="0" smtClean="0"/>
              <a:t>These Marketing Illustrations will get turned around within 5 business days from the request.</a:t>
            </a:r>
          </a:p>
          <a:p>
            <a:endParaRPr lang="en-US" baseline="0" dirty="0" smtClean="0"/>
          </a:p>
          <a:p>
            <a:r>
              <a:rPr lang="en-US" baseline="0" dirty="0" smtClean="0"/>
              <a:t>This is a great option when there are decorative or custom items on the pole assembly. You’ll be able to present this to customers so they’ll be able to see exactly what is proposed.</a:t>
            </a:r>
            <a:endParaRPr lang="en-US" dirty="0"/>
          </a:p>
        </p:txBody>
      </p:sp>
      <p:sp>
        <p:nvSpPr>
          <p:cNvPr id="4" name="Slide Number Placeholder 3"/>
          <p:cNvSpPr>
            <a:spLocks noGrp="1"/>
          </p:cNvSpPr>
          <p:nvPr>
            <p:ph type="sldNum" sz="quarter" idx="10"/>
          </p:nvPr>
        </p:nvSpPr>
        <p:spPr/>
        <p:txBody>
          <a:bodyPr/>
          <a:lstStyle/>
          <a:p>
            <a:fld id="{319E9551-5BB3-4423-9C2D-D1DF71B12255}" type="slidenum">
              <a:rPr lang="en-US" smtClean="0"/>
              <a:pPr/>
              <a:t>6</a:t>
            </a:fld>
            <a:endParaRPr lang="en-US" dirty="0"/>
          </a:p>
        </p:txBody>
      </p:sp>
    </p:spTree>
    <p:extLst>
      <p:ext uri="{BB962C8B-B14F-4D97-AF65-F5344CB8AC3E}">
        <p14:creationId xmlns:p14="http://schemas.microsoft.com/office/powerpoint/2010/main" val="3568436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Shrunken head look –</a:t>
            </a:r>
            <a:r>
              <a:rPr lang="en-US" baseline="0" dirty="0" smtClean="0"/>
              <a:t> fixture with antenna</a:t>
            </a:r>
            <a:endParaRPr lang="en-US" dirty="0" smtClean="0"/>
          </a:p>
          <a:p>
            <a:endParaRPr lang="en-US" dirty="0" smtClean="0"/>
          </a:p>
          <a:p>
            <a:r>
              <a:rPr lang="en-US" dirty="0" smtClean="0"/>
              <a:t>Here</a:t>
            </a:r>
            <a:r>
              <a:rPr lang="en-US" baseline="0" dirty="0" smtClean="0"/>
              <a:t> are a few examples.</a:t>
            </a:r>
          </a:p>
          <a:p>
            <a:endParaRPr lang="en-US" baseline="0" dirty="0" smtClean="0"/>
          </a:p>
          <a:p>
            <a:r>
              <a:rPr lang="en-US" baseline="0" dirty="0" smtClean="0"/>
              <a:t>This project required a unique antenna and the customer wanted to see how this would affect the overall pole assembly. It’s a good way to understand what everything’s going to look like before it’s out in the field.</a:t>
            </a:r>
          </a:p>
        </p:txBody>
      </p:sp>
      <p:sp>
        <p:nvSpPr>
          <p:cNvPr id="4" name="Slide Number Placeholder 3"/>
          <p:cNvSpPr>
            <a:spLocks noGrp="1"/>
          </p:cNvSpPr>
          <p:nvPr>
            <p:ph type="sldNum" sz="quarter" idx="10"/>
          </p:nvPr>
        </p:nvSpPr>
        <p:spPr/>
        <p:txBody>
          <a:bodyPr/>
          <a:lstStyle/>
          <a:p>
            <a:fld id="{319E9551-5BB3-4423-9C2D-D1DF71B12255}" type="slidenum">
              <a:rPr lang="en-US" smtClean="0"/>
              <a:pPr/>
              <a:t>7</a:t>
            </a:fld>
            <a:endParaRPr lang="en-US" dirty="0"/>
          </a:p>
        </p:txBody>
      </p:sp>
    </p:spTree>
    <p:extLst>
      <p:ext uri="{BB962C8B-B14F-4D97-AF65-F5344CB8AC3E}">
        <p14:creationId xmlns:p14="http://schemas.microsoft.com/office/powerpoint/2010/main" val="1648414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project had a decorative arm at the top, scroll, decorative arms half way up, banners, base cover, and a unique fluted shaft. That’s a lot going on so you want to make sure they all look good together.</a:t>
            </a:r>
            <a:endParaRPr lang="en-US" dirty="0"/>
          </a:p>
        </p:txBody>
      </p:sp>
      <p:sp>
        <p:nvSpPr>
          <p:cNvPr id="4" name="Slide Number Placeholder 3"/>
          <p:cNvSpPr>
            <a:spLocks noGrp="1"/>
          </p:cNvSpPr>
          <p:nvPr>
            <p:ph type="sldNum" sz="quarter" idx="10"/>
          </p:nvPr>
        </p:nvSpPr>
        <p:spPr/>
        <p:txBody>
          <a:bodyPr/>
          <a:lstStyle/>
          <a:p>
            <a:fld id="{319E9551-5BB3-4423-9C2D-D1DF71B12255}" type="slidenum">
              <a:rPr lang="en-US" smtClean="0"/>
              <a:pPr/>
              <a:t>8</a:t>
            </a:fld>
            <a:endParaRPr lang="en-US" dirty="0"/>
          </a:p>
        </p:txBody>
      </p:sp>
    </p:spTree>
    <p:extLst>
      <p:ext uri="{BB962C8B-B14F-4D97-AF65-F5344CB8AC3E}">
        <p14:creationId xmlns:p14="http://schemas.microsoft.com/office/powerpoint/2010/main" val="1336201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9E9551-5BB3-4423-9C2D-D1DF71B12255}" type="slidenum">
              <a:rPr lang="en-US" smtClean="0"/>
              <a:pPr/>
              <a:t>9</a:t>
            </a:fld>
            <a:endParaRPr lang="en-US" dirty="0"/>
          </a:p>
        </p:txBody>
      </p:sp>
    </p:spTree>
    <p:extLst>
      <p:ext uri="{BB962C8B-B14F-4D97-AF65-F5344CB8AC3E}">
        <p14:creationId xmlns:p14="http://schemas.microsoft.com/office/powerpoint/2010/main" val="1209259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list</a:t>
            </a:r>
            <a:r>
              <a:rPr lang="en-US" baseline="0" dirty="0" smtClean="0"/>
              <a:t> all of the pole assembly details to reduce any confusion on what is being proposed. Like I said earlier, if you want to highlight a specific item, even if it’s your fixture, just let us know and we’ll put it off to the side. If it is your fixture, just make sure to get us the spec sheet so we can show it correctly.</a:t>
            </a:r>
            <a:endParaRPr lang="en-US" dirty="0"/>
          </a:p>
        </p:txBody>
      </p:sp>
      <p:sp>
        <p:nvSpPr>
          <p:cNvPr id="4" name="Slide Number Placeholder 3"/>
          <p:cNvSpPr>
            <a:spLocks noGrp="1"/>
          </p:cNvSpPr>
          <p:nvPr>
            <p:ph type="sldNum" sz="quarter" idx="10"/>
          </p:nvPr>
        </p:nvSpPr>
        <p:spPr/>
        <p:txBody>
          <a:bodyPr/>
          <a:lstStyle/>
          <a:p>
            <a:fld id="{319E9551-5BB3-4423-9C2D-D1DF71B12255}" type="slidenum">
              <a:rPr lang="en-US" smtClean="0"/>
              <a:pPr/>
              <a:t>10</a:t>
            </a:fld>
            <a:endParaRPr lang="en-US" dirty="0"/>
          </a:p>
        </p:txBody>
      </p:sp>
    </p:spTree>
    <p:extLst>
      <p:ext uri="{BB962C8B-B14F-4D97-AF65-F5344CB8AC3E}">
        <p14:creationId xmlns:p14="http://schemas.microsoft.com/office/powerpoint/2010/main" val="2054124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tif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hyperlink" Target="http://www.showeet.com/" TargetMode="Externa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hyperlink" Target="http://www.showeet.com/" TargetMode="Externa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hyperlink" Target="http://www.showeet.com/"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9" name="Freeform 18"/>
          <p:cNvSpPr/>
          <p:nvPr userDrawn="1"/>
        </p:nvSpPr>
        <p:spPr>
          <a:xfrm rot="19340334">
            <a:off x="3528621" y="-1271621"/>
            <a:ext cx="956457" cy="9401242"/>
          </a:xfrm>
          <a:custGeom>
            <a:avLst/>
            <a:gdLst>
              <a:gd name="connsiteX0" fmla="*/ 956457 w 956457"/>
              <a:gd name="connsiteY0" fmla="*/ 738197 h 9401242"/>
              <a:gd name="connsiteX1" fmla="*/ 956457 w 956457"/>
              <a:gd name="connsiteY1" fmla="*/ 9401242 h 9401242"/>
              <a:gd name="connsiteX2" fmla="*/ 0 w 956457"/>
              <a:gd name="connsiteY2" fmla="*/ 8663045 h 9401242"/>
              <a:gd name="connsiteX3" fmla="*/ 0 w 956457"/>
              <a:gd name="connsiteY3" fmla="*/ 0 h 9401242"/>
            </a:gdLst>
            <a:ahLst/>
            <a:cxnLst>
              <a:cxn ang="0">
                <a:pos x="connsiteX0" y="connsiteY0"/>
              </a:cxn>
              <a:cxn ang="0">
                <a:pos x="connsiteX1" y="connsiteY1"/>
              </a:cxn>
              <a:cxn ang="0">
                <a:pos x="connsiteX2" y="connsiteY2"/>
              </a:cxn>
              <a:cxn ang="0">
                <a:pos x="connsiteX3" y="connsiteY3"/>
              </a:cxn>
            </a:cxnLst>
            <a:rect l="l" t="t" r="r" b="b"/>
            <a:pathLst>
              <a:path w="956457" h="9401242">
                <a:moveTo>
                  <a:pt x="956457" y="738197"/>
                </a:moveTo>
                <a:lnTo>
                  <a:pt x="956457" y="9401242"/>
                </a:lnTo>
                <a:lnTo>
                  <a:pt x="0" y="8663045"/>
                </a:lnTo>
                <a:lnTo>
                  <a:pt x="0" y="0"/>
                </a:lnTo>
                <a:close/>
              </a:path>
            </a:pathLst>
          </a:custGeom>
          <a:gradFill flip="none" rotWithShape="1">
            <a:gsLst>
              <a:gs pos="95000">
                <a:srgbClr val="676464"/>
              </a:gs>
              <a:gs pos="0">
                <a:schemeClr val="bg1">
                  <a:lumMod val="50000"/>
                  <a:alpha val="0"/>
                </a:schemeClr>
              </a:gs>
              <a:gs pos="100000">
                <a:schemeClr val="tx1">
                  <a:lumMod val="68000"/>
                  <a:lumOff val="3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Rectangle 15"/>
          <p:cNvSpPr/>
          <p:nvPr userDrawn="1"/>
        </p:nvSpPr>
        <p:spPr>
          <a:xfrm>
            <a:off x="147076" y="152400"/>
            <a:ext cx="11904187" cy="656907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Freeform 6"/>
          <p:cNvSpPr/>
          <p:nvPr userDrawn="1"/>
        </p:nvSpPr>
        <p:spPr>
          <a:xfrm>
            <a:off x="-5324" y="-1"/>
            <a:ext cx="6737350" cy="6857999"/>
          </a:xfrm>
          <a:custGeom>
            <a:avLst/>
            <a:gdLst>
              <a:gd name="connsiteX0" fmla="*/ 0 w 6737350"/>
              <a:gd name="connsiteY0" fmla="*/ 0 h 6857999"/>
              <a:gd name="connsiteX1" fmla="*/ 1416050 w 6737350"/>
              <a:gd name="connsiteY1" fmla="*/ 0 h 6857999"/>
              <a:gd name="connsiteX2" fmla="*/ 6737350 w 6737350"/>
              <a:gd name="connsiteY2" fmla="*/ 6857999 h 6857999"/>
              <a:gd name="connsiteX3" fmla="*/ 1416050 w 6737350"/>
              <a:gd name="connsiteY3" fmla="*/ 6857999 h 6857999"/>
              <a:gd name="connsiteX4" fmla="*/ 0 w 673735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7350" h="6857999">
                <a:moveTo>
                  <a:pt x="0" y="0"/>
                </a:moveTo>
                <a:lnTo>
                  <a:pt x="1416050" y="0"/>
                </a:lnTo>
                <a:lnTo>
                  <a:pt x="6737350" y="6857999"/>
                </a:lnTo>
                <a:lnTo>
                  <a:pt x="1416050"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8" name="Title 1"/>
          <p:cNvSpPr>
            <a:spLocks noGrp="1"/>
          </p:cNvSpPr>
          <p:nvPr>
            <p:ph type="ctrTitle" hasCustomPrompt="1"/>
          </p:nvPr>
        </p:nvSpPr>
        <p:spPr>
          <a:xfrm>
            <a:off x="366191" y="4584356"/>
            <a:ext cx="5371070" cy="687153"/>
          </a:xfrm>
          <a:prstGeom prst="rect">
            <a:avLst/>
          </a:prstGeom>
        </p:spPr>
        <p:txBody>
          <a:bodyPr anchor="b">
            <a:normAutofit/>
          </a:bodyPr>
          <a:lstStyle>
            <a:lvl1pPr algn="l">
              <a:defRPr sz="4000" cap="all" baseline="0">
                <a:solidFill>
                  <a:schemeClr val="accent1"/>
                </a:solidFill>
              </a:defRPr>
            </a:lvl1pPr>
          </a:lstStyle>
          <a:p>
            <a:r>
              <a:rPr lang="en-US" dirty="0" smtClean="0"/>
              <a:t>Master Title</a:t>
            </a:r>
            <a:endParaRPr lang="en-US" dirty="0"/>
          </a:p>
        </p:txBody>
      </p:sp>
      <p:sp>
        <p:nvSpPr>
          <p:cNvPr id="9" name="Subtitle 2"/>
          <p:cNvSpPr>
            <a:spLocks noGrp="1"/>
          </p:cNvSpPr>
          <p:nvPr>
            <p:ph type="subTitle" idx="1" hasCustomPrompt="1"/>
          </p:nvPr>
        </p:nvSpPr>
        <p:spPr>
          <a:xfrm>
            <a:off x="366191" y="5358606"/>
            <a:ext cx="5371070" cy="473783"/>
          </a:xfrm>
          <a:prstGeom prst="rect">
            <a:avLst/>
          </a:prstGeo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Master subtitle style</a:t>
            </a:r>
            <a:endParaRPr lang="en-US" dirty="0"/>
          </a:p>
        </p:txBody>
      </p:sp>
      <p:sp>
        <p:nvSpPr>
          <p:cNvPr id="10" name="Date Placeholder 3"/>
          <p:cNvSpPr>
            <a:spLocks noGrp="1"/>
          </p:cNvSpPr>
          <p:nvPr>
            <p:ph type="dt" sz="half" idx="10"/>
          </p:nvPr>
        </p:nvSpPr>
        <p:spPr>
          <a:xfrm>
            <a:off x="493191" y="6356350"/>
            <a:ext cx="2743200" cy="365125"/>
          </a:xfrm>
          <a:prstGeom prst="rect">
            <a:avLst/>
          </a:prstGeom>
        </p:spPr>
        <p:txBody>
          <a:bodyPr/>
          <a:lstStyle>
            <a:lvl1pPr>
              <a:defRPr b="0" i="0">
                <a:solidFill>
                  <a:schemeClr val="accent5"/>
                </a:solidFill>
                <a:latin typeface="Arial" charset="0"/>
                <a:ea typeface="Arial" charset="0"/>
                <a:cs typeface="Arial" charset="0"/>
              </a:defRPr>
            </a:lvl1pPr>
          </a:lstStyle>
          <a:p>
            <a:fld id="{36BA435F-D075-4061-B45E-7BF1D1D3C364}" type="datetime1">
              <a:rPr lang="en-US" smtClean="0">
                <a:solidFill>
                  <a:srgbClr val="968C8C"/>
                </a:solidFill>
              </a:rPr>
              <a:pPr/>
              <a:t>7/28/2017</a:t>
            </a:fld>
            <a:endParaRPr lang="en-US" dirty="0">
              <a:solidFill>
                <a:srgbClr val="968C8C"/>
              </a:solidFill>
            </a:endParaRPr>
          </a:p>
        </p:txBody>
      </p:sp>
      <p:sp>
        <p:nvSpPr>
          <p:cNvPr id="12" name="TextBox 11"/>
          <p:cNvSpPr txBox="1"/>
          <p:nvPr userDrawn="1"/>
        </p:nvSpPr>
        <p:spPr>
          <a:xfrm>
            <a:off x="9765263" y="6530292"/>
            <a:ext cx="2286000" cy="184666"/>
          </a:xfrm>
          <a:prstGeom prst="rect">
            <a:avLst/>
          </a:prstGeom>
          <a:noFill/>
        </p:spPr>
        <p:txBody>
          <a:bodyPr wrap="square" rtlCol="0">
            <a:spAutoFit/>
          </a:bodyPr>
          <a:lstStyle/>
          <a:p>
            <a:pPr algn="r"/>
            <a:r>
              <a:rPr lang="en-US" sz="600" dirty="0" smtClean="0">
                <a:solidFill>
                  <a:srgbClr val="FFFFFF"/>
                </a:solidFill>
                <a:latin typeface="Arial" pitchFamily="34" charset="0"/>
                <a:cs typeface="Arial" pitchFamily="34" charset="0"/>
              </a:rPr>
              <a:t>© 2016 Valmont Industries, Inc. All rights reserved.</a:t>
            </a:r>
            <a:endParaRPr lang="en-US" sz="600" dirty="0">
              <a:solidFill>
                <a:srgbClr val="FFFFFF"/>
              </a:solidFill>
              <a:latin typeface="Arial" pitchFamily="34" charset="0"/>
              <a:cs typeface="Arial" pitchFamily="34" charset="0"/>
            </a:endParaRPr>
          </a:p>
        </p:txBody>
      </p:sp>
      <p:sp>
        <p:nvSpPr>
          <p:cNvPr id="13" name="Parallelogram 6"/>
          <p:cNvSpPr/>
          <p:nvPr userDrawn="1"/>
        </p:nvSpPr>
        <p:spPr>
          <a:xfrm flipH="1">
            <a:off x="571500" y="2729529"/>
            <a:ext cx="3009900" cy="1498600"/>
          </a:xfrm>
          <a:custGeom>
            <a:avLst/>
            <a:gdLst>
              <a:gd name="connsiteX0" fmla="*/ 0 w 2381765"/>
              <a:gd name="connsiteY0" fmla="*/ 914400 h 914400"/>
              <a:gd name="connsiteX1" fmla="*/ 228600 w 2381765"/>
              <a:gd name="connsiteY1" fmla="*/ 0 h 914400"/>
              <a:gd name="connsiteX2" fmla="*/ 2381765 w 2381765"/>
              <a:gd name="connsiteY2" fmla="*/ 0 h 914400"/>
              <a:gd name="connsiteX3" fmla="*/ 2153165 w 2381765"/>
              <a:gd name="connsiteY3" fmla="*/ 914400 h 914400"/>
              <a:gd name="connsiteX4" fmla="*/ 0 w 2381765"/>
              <a:gd name="connsiteY4" fmla="*/ 914400 h 914400"/>
              <a:gd name="connsiteX0" fmla="*/ 0 w 2915165"/>
              <a:gd name="connsiteY0" fmla="*/ 914400 h 914400"/>
              <a:gd name="connsiteX1" fmla="*/ 762000 w 2915165"/>
              <a:gd name="connsiteY1" fmla="*/ 0 h 914400"/>
              <a:gd name="connsiteX2" fmla="*/ 2915165 w 2915165"/>
              <a:gd name="connsiteY2" fmla="*/ 0 h 914400"/>
              <a:gd name="connsiteX3" fmla="*/ 2686565 w 2915165"/>
              <a:gd name="connsiteY3" fmla="*/ 914400 h 914400"/>
              <a:gd name="connsiteX4" fmla="*/ 0 w 2915165"/>
              <a:gd name="connsiteY4" fmla="*/ 914400 h 914400"/>
              <a:gd name="connsiteX0" fmla="*/ 0 w 2915165"/>
              <a:gd name="connsiteY0" fmla="*/ 914400 h 914400"/>
              <a:gd name="connsiteX1" fmla="*/ 762000 w 2915165"/>
              <a:gd name="connsiteY1" fmla="*/ 0 h 914400"/>
              <a:gd name="connsiteX2" fmla="*/ 2915165 w 2915165"/>
              <a:gd name="connsiteY2" fmla="*/ 0 h 914400"/>
              <a:gd name="connsiteX3" fmla="*/ 2343665 w 2915165"/>
              <a:gd name="connsiteY3" fmla="*/ 914400 h 914400"/>
              <a:gd name="connsiteX4" fmla="*/ 0 w 2915165"/>
              <a:gd name="connsiteY4" fmla="*/ 914400 h 914400"/>
              <a:gd name="connsiteX0" fmla="*/ 0 w 3514150"/>
              <a:gd name="connsiteY0" fmla="*/ 1498600 h 1498600"/>
              <a:gd name="connsiteX1" fmla="*/ 1360985 w 3514150"/>
              <a:gd name="connsiteY1" fmla="*/ 0 h 1498600"/>
              <a:gd name="connsiteX2" fmla="*/ 3514150 w 3514150"/>
              <a:gd name="connsiteY2" fmla="*/ 0 h 1498600"/>
              <a:gd name="connsiteX3" fmla="*/ 2942650 w 3514150"/>
              <a:gd name="connsiteY3" fmla="*/ 914400 h 1498600"/>
              <a:gd name="connsiteX4" fmla="*/ 0 w 3514150"/>
              <a:gd name="connsiteY4" fmla="*/ 1498600 h 1498600"/>
              <a:gd name="connsiteX0" fmla="*/ 0 w 3514150"/>
              <a:gd name="connsiteY0" fmla="*/ 1498600 h 1498600"/>
              <a:gd name="connsiteX1" fmla="*/ 1360985 w 3514150"/>
              <a:gd name="connsiteY1" fmla="*/ 0 h 1498600"/>
              <a:gd name="connsiteX2" fmla="*/ 3514150 w 3514150"/>
              <a:gd name="connsiteY2" fmla="*/ 0 h 1498600"/>
              <a:gd name="connsiteX3" fmla="*/ 2548197 w 3514150"/>
              <a:gd name="connsiteY3" fmla="*/ 1498600 h 1498600"/>
              <a:gd name="connsiteX4" fmla="*/ 0 w 3514150"/>
              <a:gd name="connsiteY4" fmla="*/ 1498600 h 1498600"/>
              <a:gd name="connsiteX0" fmla="*/ 0 w 3514150"/>
              <a:gd name="connsiteY0" fmla="*/ 1498600 h 1511300"/>
              <a:gd name="connsiteX1" fmla="*/ 1360985 w 3514150"/>
              <a:gd name="connsiteY1" fmla="*/ 0 h 1511300"/>
              <a:gd name="connsiteX2" fmla="*/ 3514150 w 3514150"/>
              <a:gd name="connsiteY2" fmla="*/ 0 h 1511300"/>
              <a:gd name="connsiteX3" fmla="*/ 2431322 w 3514150"/>
              <a:gd name="connsiteY3" fmla="*/ 1511300 h 1511300"/>
              <a:gd name="connsiteX4" fmla="*/ 0 w 3514150"/>
              <a:gd name="connsiteY4" fmla="*/ 1498600 h 1511300"/>
              <a:gd name="connsiteX0" fmla="*/ 0 w 3514150"/>
              <a:gd name="connsiteY0" fmla="*/ 1498600 h 1498600"/>
              <a:gd name="connsiteX1" fmla="*/ 1360985 w 3514150"/>
              <a:gd name="connsiteY1" fmla="*/ 0 h 1498600"/>
              <a:gd name="connsiteX2" fmla="*/ 3514150 w 3514150"/>
              <a:gd name="connsiteY2" fmla="*/ 0 h 1498600"/>
              <a:gd name="connsiteX3" fmla="*/ 2431322 w 3514150"/>
              <a:gd name="connsiteY3" fmla="*/ 1498600 h 1498600"/>
              <a:gd name="connsiteX4" fmla="*/ 0 w 3514150"/>
              <a:gd name="connsiteY4" fmla="*/ 1498600 h 149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150" h="1498600">
                <a:moveTo>
                  <a:pt x="0" y="1498600"/>
                </a:moveTo>
                <a:lnTo>
                  <a:pt x="1360985" y="0"/>
                </a:lnTo>
                <a:lnTo>
                  <a:pt x="3514150" y="0"/>
                </a:lnTo>
                <a:lnTo>
                  <a:pt x="2431322" y="1498600"/>
                </a:lnTo>
                <a:lnTo>
                  <a:pt x="0" y="1498600"/>
                </a:lnTo>
                <a:close/>
              </a:path>
            </a:pathLst>
          </a:custGeom>
          <a:gradFill flip="none" rotWithShape="1">
            <a:gsLst>
              <a:gs pos="0">
                <a:schemeClr val="bg2">
                  <a:tint val="96000"/>
                  <a:shade val="100000"/>
                  <a:hueMod val="270000"/>
                  <a:satMod val="200000"/>
                  <a:lumMod val="0"/>
                  <a:lumOff val="100000"/>
                </a:schemeClr>
              </a:gs>
              <a:gs pos="100000">
                <a:schemeClr val="accent2">
                  <a:lumMod val="20000"/>
                  <a:lumOff val="8000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5735" y="2426761"/>
            <a:ext cx="2162048" cy="554736"/>
          </a:xfrm>
          <a:prstGeom prst="rect">
            <a:avLst/>
          </a:prstGeom>
        </p:spPr>
      </p:pic>
      <p:sp>
        <p:nvSpPr>
          <p:cNvPr id="15" name="Freeform 14"/>
          <p:cNvSpPr/>
          <p:nvPr userDrawn="1"/>
        </p:nvSpPr>
        <p:spPr>
          <a:xfrm>
            <a:off x="147076" y="152400"/>
            <a:ext cx="6297533" cy="6579180"/>
          </a:xfrm>
          <a:custGeom>
            <a:avLst/>
            <a:gdLst>
              <a:gd name="connsiteX0" fmla="*/ 0 w 6737350"/>
              <a:gd name="connsiteY0" fmla="*/ 0 h 6857999"/>
              <a:gd name="connsiteX1" fmla="*/ 1416050 w 6737350"/>
              <a:gd name="connsiteY1" fmla="*/ 0 h 6857999"/>
              <a:gd name="connsiteX2" fmla="*/ 6737350 w 6737350"/>
              <a:gd name="connsiteY2" fmla="*/ 6857999 h 6857999"/>
              <a:gd name="connsiteX3" fmla="*/ 1416050 w 6737350"/>
              <a:gd name="connsiteY3" fmla="*/ 6857999 h 6857999"/>
              <a:gd name="connsiteX4" fmla="*/ 0 w 6737350"/>
              <a:gd name="connsiteY4" fmla="*/ 6857999 h 6857999"/>
              <a:gd name="connsiteX0" fmla="*/ 0 w 7483349"/>
              <a:gd name="connsiteY0" fmla="*/ 0 h 6872686"/>
              <a:gd name="connsiteX1" fmla="*/ 1416050 w 7483349"/>
              <a:gd name="connsiteY1" fmla="*/ 0 h 6872686"/>
              <a:gd name="connsiteX2" fmla="*/ 7483349 w 7483349"/>
              <a:gd name="connsiteY2" fmla="*/ 6872686 h 6872686"/>
              <a:gd name="connsiteX3" fmla="*/ 1416050 w 7483349"/>
              <a:gd name="connsiteY3" fmla="*/ 6857999 h 6872686"/>
              <a:gd name="connsiteX4" fmla="*/ 0 w 7483349"/>
              <a:gd name="connsiteY4" fmla="*/ 6857999 h 6872686"/>
              <a:gd name="connsiteX5" fmla="*/ 0 w 7483349"/>
              <a:gd name="connsiteY5" fmla="*/ 0 h 6872686"/>
              <a:gd name="connsiteX0" fmla="*/ 0 w 7602031"/>
              <a:gd name="connsiteY0" fmla="*/ 0 h 6887373"/>
              <a:gd name="connsiteX1" fmla="*/ 1416050 w 7602031"/>
              <a:gd name="connsiteY1" fmla="*/ 0 h 6887373"/>
              <a:gd name="connsiteX2" fmla="*/ 7602031 w 7602031"/>
              <a:gd name="connsiteY2" fmla="*/ 6887373 h 6887373"/>
              <a:gd name="connsiteX3" fmla="*/ 1416050 w 7602031"/>
              <a:gd name="connsiteY3" fmla="*/ 6857999 h 6887373"/>
              <a:gd name="connsiteX4" fmla="*/ 0 w 7602031"/>
              <a:gd name="connsiteY4" fmla="*/ 6857999 h 6887373"/>
              <a:gd name="connsiteX5" fmla="*/ 0 w 7602031"/>
              <a:gd name="connsiteY5" fmla="*/ 0 h 6887373"/>
              <a:gd name="connsiteX0" fmla="*/ 0 w 7602031"/>
              <a:gd name="connsiteY0" fmla="*/ 0 h 6858000"/>
              <a:gd name="connsiteX1" fmla="*/ 1416050 w 7602031"/>
              <a:gd name="connsiteY1" fmla="*/ 0 h 6858000"/>
              <a:gd name="connsiteX2" fmla="*/ 7602031 w 7602031"/>
              <a:gd name="connsiteY2" fmla="*/ 6843314 h 6858000"/>
              <a:gd name="connsiteX3" fmla="*/ 1416050 w 7602031"/>
              <a:gd name="connsiteY3" fmla="*/ 6857999 h 6858000"/>
              <a:gd name="connsiteX4" fmla="*/ 0 w 7602031"/>
              <a:gd name="connsiteY4" fmla="*/ 6857999 h 6858000"/>
              <a:gd name="connsiteX5" fmla="*/ 0 w 7602031"/>
              <a:gd name="connsiteY5" fmla="*/ 0 h 6858000"/>
              <a:gd name="connsiteX0" fmla="*/ 0 w 7602031"/>
              <a:gd name="connsiteY0" fmla="*/ 0 h 6887373"/>
              <a:gd name="connsiteX1" fmla="*/ 1416050 w 7602031"/>
              <a:gd name="connsiteY1" fmla="*/ 0 h 6887373"/>
              <a:gd name="connsiteX2" fmla="*/ 7602031 w 7602031"/>
              <a:gd name="connsiteY2" fmla="*/ 6887373 h 6887373"/>
              <a:gd name="connsiteX3" fmla="*/ 1416050 w 7602031"/>
              <a:gd name="connsiteY3" fmla="*/ 6857999 h 6887373"/>
              <a:gd name="connsiteX4" fmla="*/ 0 w 7602031"/>
              <a:gd name="connsiteY4" fmla="*/ 6857999 h 6887373"/>
              <a:gd name="connsiteX5" fmla="*/ 0 w 7602031"/>
              <a:gd name="connsiteY5" fmla="*/ 0 h 6887373"/>
              <a:gd name="connsiteX0" fmla="*/ 0 w 7589854"/>
              <a:gd name="connsiteY0" fmla="*/ 0 h 6861003"/>
              <a:gd name="connsiteX1" fmla="*/ 1416050 w 7589854"/>
              <a:gd name="connsiteY1" fmla="*/ 0 h 6861003"/>
              <a:gd name="connsiteX2" fmla="*/ 7589854 w 7589854"/>
              <a:gd name="connsiteY2" fmla="*/ 6861003 h 6861003"/>
              <a:gd name="connsiteX3" fmla="*/ 1416050 w 7589854"/>
              <a:gd name="connsiteY3" fmla="*/ 6857999 h 6861003"/>
              <a:gd name="connsiteX4" fmla="*/ 0 w 7589854"/>
              <a:gd name="connsiteY4" fmla="*/ 6857999 h 6861003"/>
              <a:gd name="connsiteX5" fmla="*/ 0 w 7589854"/>
              <a:gd name="connsiteY5" fmla="*/ 0 h 6861003"/>
              <a:gd name="connsiteX0" fmla="*/ 0 w 7589854"/>
              <a:gd name="connsiteY0" fmla="*/ 0 h 6868548"/>
              <a:gd name="connsiteX1" fmla="*/ 1416050 w 7589854"/>
              <a:gd name="connsiteY1" fmla="*/ 0 h 6868548"/>
              <a:gd name="connsiteX2" fmla="*/ 7589854 w 7589854"/>
              <a:gd name="connsiteY2" fmla="*/ 6861003 h 6868548"/>
              <a:gd name="connsiteX3" fmla="*/ 1416050 w 7589854"/>
              <a:gd name="connsiteY3" fmla="*/ 6857999 h 6868548"/>
              <a:gd name="connsiteX4" fmla="*/ 0 w 7589854"/>
              <a:gd name="connsiteY4" fmla="*/ 6868548 h 6868548"/>
              <a:gd name="connsiteX5" fmla="*/ 0 w 7589854"/>
              <a:gd name="connsiteY5" fmla="*/ 0 h 6868548"/>
              <a:gd name="connsiteX0" fmla="*/ 0 w 7589854"/>
              <a:gd name="connsiteY0" fmla="*/ 0 h 6868548"/>
              <a:gd name="connsiteX1" fmla="*/ 1416050 w 7589854"/>
              <a:gd name="connsiteY1" fmla="*/ 0 h 6868548"/>
              <a:gd name="connsiteX2" fmla="*/ 7589854 w 7589854"/>
              <a:gd name="connsiteY2" fmla="*/ 6861003 h 6868548"/>
              <a:gd name="connsiteX3" fmla="*/ 1416050 w 7589854"/>
              <a:gd name="connsiteY3" fmla="*/ 6857999 h 6868548"/>
              <a:gd name="connsiteX4" fmla="*/ 6089 w 7589854"/>
              <a:gd name="connsiteY4" fmla="*/ 6868548 h 6868548"/>
              <a:gd name="connsiteX5" fmla="*/ 0 w 7589854"/>
              <a:gd name="connsiteY5" fmla="*/ 0 h 686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89854" h="6868548">
                <a:moveTo>
                  <a:pt x="0" y="0"/>
                </a:moveTo>
                <a:lnTo>
                  <a:pt x="1416050" y="0"/>
                </a:lnTo>
                <a:lnTo>
                  <a:pt x="7589854" y="6861003"/>
                </a:lnTo>
                <a:lnTo>
                  <a:pt x="1416050" y="6857999"/>
                </a:lnTo>
                <a:lnTo>
                  <a:pt x="6089" y="6868548"/>
                </a:lnTo>
                <a:cubicBezTo>
                  <a:pt x="4059" y="4579032"/>
                  <a:pt x="2030" y="2289516"/>
                  <a:pt x="0" y="0"/>
                </a:cubicBez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Tree>
    <p:extLst>
      <p:ext uri="{BB962C8B-B14F-4D97-AF65-F5344CB8AC3E}">
        <p14:creationId xmlns:p14="http://schemas.microsoft.com/office/powerpoint/2010/main" val="292492050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t="5355"/>
          <a:stretch/>
        </p:blipFill>
        <p:spPr>
          <a:xfrm>
            <a:off x="3404673" y="0"/>
            <a:ext cx="10866537" cy="6867827"/>
          </a:xfrm>
          <a:prstGeom prst="rect">
            <a:avLst/>
          </a:prstGeom>
        </p:spPr>
      </p:pic>
      <p:sp>
        <p:nvSpPr>
          <p:cNvPr id="16" name="Freeform 15"/>
          <p:cNvSpPr/>
          <p:nvPr/>
        </p:nvSpPr>
        <p:spPr>
          <a:xfrm rot="19340334">
            <a:off x="7141866" y="-1271621"/>
            <a:ext cx="956457" cy="9401242"/>
          </a:xfrm>
          <a:custGeom>
            <a:avLst/>
            <a:gdLst>
              <a:gd name="connsiteX0" fmla="*/ 956457 w 956457"/>
              <a:gd name="connsiteY0" fmla="*/ 738197 h 9401242"/>
              <a:gd name="connsiteX1" fmla="*/ 956457 w 956457"/>
              <a:gd name="connsiteY1" fmla="*/ 9401242 h 9401242"/>
              <a:gd name="connsiteX2" fmla="*/ 0 w 956457"/>
              <a:gd name="connsiteY2" fmla="*/ 8663045 h 9401242"/>
              <a:gd name="connsiteX3" fmla="*/ 0 w 956457"/>
              <a:gd name="connsiteY3" fmla="*/ 0 h 9401242"/>
            </a:gdLst>
            <a:ahLst/>
            <a:cxnLst>
              <a:cxn ang="0">
                <a:pos x="connsiteX0" y="connsiteY0"/>
              </a:cxn>
              <a:cxn ang="0">
                <a:pos x="connsiteX1" y="connsiteY1"/>
              </a:cxn>
              <a:cxn ang="0">
                <a:pos x="connsiteX2" y="connsiteY2"/>
              </a:cxn>
              <a:cxn ang="0">
                <a:pos x="connsiteX3" y="connsiteY3"/>
              </a:cxn>
            </a:cxnLst>
            <a:rect l="l" t="t" r="r" b="b"/>
            <a:pathLst>
              <a:path w="956457" h="9401242">
                <a:moveTo>
                  <a:pt x="956457" y="738197"/>
                </a:moveTo>
                <a:lnTo>
                  <a:pt x="956457" y="9401242"/>
                </a:lnTo>
                <a:lnTo>
                  <a:pt x="0" y="8663045"/>
                </a:lnTo>
                <a:lnTo>
                  <a:pt x="0" y="0"/>
                </a:lnTo>
                <a:close/>
              </a:path>
            </a:pathLst>
          </a:custGeom>
          <a:gradFill flip="none" rotWithShape="1">
            <a:gsLst>
              <a:gs pos="95000">
                <a:srgbClr val="676464"/>
              </a:gs>
              <a:gs pos="0">
                <a:schemeClr val="bg1">
                  <a:lumMod val="50000"/>
                  <a:alpha val="0"/>
                </a:schemeClr>
              </a:gs>
              <a:gs pos="100000">
                <a:schemeClr val="tx1">
                  <a:lumMod val="68000"/>
                  <a:lumOff val="3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Freeform 6"/>
          <p:cNvSpPr/>
          <p:nvPr/>
        </p:nvSpPr>
        <p:spPr>
          <a:xfrm>
            <a:off x="0" y="1"/>
            <a:ext cx="10318750" cy="6857999"/>
          </a:xfrm>
          <a:custGeom>
            <a:avLst/>
            <a:gdLst>
              <a:gd name="connsiteX0" fmla="*/ 0 w 10318750"/>
              <a:gd name="connsiteY0" fmla="*/ 0 h 6857999"/>
              <a:gd name="connsiteX1" fmla="*/ 4997450 w 10318750"/>
              <a:gd name="connsiteY1" fmla="*/ 0 h 6857999"/>
              <a:gd name="connsiteX2" fmla="*/ 10318750 w 10318750"/>
              <a:gd name="connsiteY2" fmla="*/ 6857999 h 6857999"/>
              <a:gd name="connsiteX3" fmla="*/ 4997450 w 10318750"/>
              <a:gd name="connsiteY3" fmla="*/ 6857999 h 6857999"/>
              <a:gd name="connsiteX4" fmla="*/ 0 w 1031875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8750" h="6857999">
                <a:moveTo>
                  <a:pt x="0" y="0"/>
                </a:moveTo>
                <a:lnTo>
                  <a:pt x="4997450" y="0"/>
                </a:lnTo>
                <a:lnTo>
                  <a:pt x="10318750" y="6857999"/>
                </a:lnTo>
                <a:lnTo>
                  <a:pt x="4997450"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12" name="Text Placeholder 2"/>
          <p:cNvSpPr>
            <a:spLocks noGrp="1"/>
          </p:cNvSpPr>
          <p:nvPr>
            <p:ph type="body" sz="quarter" idx="11" hasCustomPrompt="1"/>
          </p:nvPr>
        </p:nvSpPr>
        <p:spPr>
          <a:xfrm>
            <a:off x="432892" y="2055418"/>
            <a:ext cx="6357664" cy="1295400"/>
          </a:xfrm>
          <a:prstGeom prst="rect">
            <a:avLst/>
          </a:prstGeom>
        </p:spPr>
        <p:txBody>
          <a:bodyPr vert="horz" lIns="91440" tIns="45720" rIns="91440" bIns="45720" rtlCol="0" anchor="b">
            <a:noAutofit/>
          </a:bodyPr>
          <a:lstStyle>
            <a:lvl1pPr marL="0" indent="0" algn="ctr">
              <a:lnSpc>
                <a:spcPct val="0"/>
              </a:lnSpc>
              <a:buNone/>
              <a:defRPr lang="en-US" sz="16000" dirty="0">
                <a:solidFill>
                  <a:schemeClr val="accent2"/>
                </a:solidFill>
                <a:latin typeface="Cooper Black" charset="0"/>
                <a:ea typeface="Cooper Black" charset="0"/>
                <a:cs typeface="Cooper Black" charset="0"/>
              </a:defRPr>
            </a:lvl1pPr>
          </a:lstStyle>
          <a:p>
            <a:pPr marL="0" lvl="0" algn="ctr" defTabSz="914400">
              <a:spcBef>
                <a:spcPct val="0"/>
              </a:spcBef>
            </a:pPr>
            <a:r>
              <a:rPr lang="en-US" dirty="0" smtClean="0"/>
              <a:t>02</a:t>
            </a:r>
            <a:endParaRPr lang="en-US" dirty="0"/>
          </a:p>
        </p:txBody>
      </p:sp>
      <p:sp>
        <p:nvSpPr>
          <p:cNvPr id="13" name="Text Placeholder 13"/>
          <p:cNvSpPr>
            <a:spLocks noGrp="1"/>
          </p:cNvSpPr>
          <p:nvPr>
            <p:ph type="body" sz="quarter" idx="12" hasCustomPrompt="1"/>
          </p:nvPr>
        </p:nvSpPr>
        <p:spPr>
          <a:xfrm>
            <a:off x="144735" y="3516037"/>
            <a:ext cx="6984777" cy="1066800"/>
          </a:xfrm>
          <a:prstGeom prst="rect">
            <a:avLst/>
          </a:prstGeom>
        </p:spPr>
        <p:txBody>
          <a:bodyPr/>
          <a:lstStyle>
            <a:lvl1pPr marL="0" indent="0" algn="ctr">
              <a:buNone/>
              <a:defRPr lang="en-US" sz="6000" kern="1200" baseline="0" smtClean="0">
                <a:solidFill>
                  <a:schemeClr val="accent5">
                    <a:lumMod val="75000"/>
                  </a:schemeClr>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dirty="0" smtClean="0"/>
              <a:t>TOPIC DIVIDER</a:t>
            </a:r>
            <a:endParaRPr lang="en-US" dirty="0"/>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0369" y="6437946"/>
            <a:ext cx="1339328" cy="343643"/>
          </a:xfrm>
          <a:prstGeom prst="rect">
            <a:avLst/>
          </a:prstGeom>
        </p:spPr>
      </p:pic>
    </p:spTree>
    <p:extLst>
      <p:ext uri="{BB962C8B-B14F-4D97-AF65-F5344CB8AC3E}">
        <p14:creationId xmlns:p14="http://schemas.microsoft.com/office/powerpoint/2010/main" val="385268991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05780" y="0"/>
            <a:ext cx="9653563" cy="6858000"/>
          </a:xfrm>
          <a:prstGeom prst="rect">
            <a:avLst/>
          </a:prstGeom>
        </p:spPr>
      </p:pic>
      <p:sp>
        <p:nvSpPr>
          <p:cNvPr id="16" name="Freeform 15"/>
          <p:cNvSpPr/>
          <p:nvPr/>
        </p:nvSpPr>
        <p:spPr>
          <a:xfrm rot="19340334">
            <a:off x="7141866" y="-1271621"/>
            <a:ext cx="956457" cy="9401242"/>
          </a:xfrm>
          <a:custGeom>
            <a:avLst/>
            <a:gdLst>
              <a:gd name="connsiteX0" fmla="*/ 956457 w 956457"/>
              <a:gd name="connsiteY0" fmla="*/ 738197 h 9401242"/>
              <a:gd name="connsiteX1" fmla="*/ 956457 w 956457"/>
              <a:gd name="connsiteY1" fmla="*/ 9401242 h 9401242"/>
              <a:gd name="connsiteX2" fmla="*/ 0 w 956457"/>
              <a:gd name="connsiteY2" fmla="*/ 8663045 h 9401242"/>
              <a:gd name="connsiteX3" fmla="*/ 0 w 956457"/>
              <a:gd name="connsiteY3" fmla="*/ 0 h 9401242"/>
            </a:gdLst>
            <a:ahLst/>
            <a:cxnLst>
              <a:cxn ang="0">
                <a:pos x="connsiteX0" y="connsiteY0"/>
              </a:cxn>
              <a:cxn ang="0">
                <a:pos x="connsiteX1" y="connsiteY1"/>
              </a:cxn>
              <a:cxn ang="0">
                <a:pos x="connsiteX2" y="connsiteY2"/>
              </a:cxn>
              <a:cxn ang="0">
                <a:pos x="connsiteX3" y="connsiteY3"/>
              </a:cxn>
            </a:cxnLst>
            <a:rect l="l" t="t" r="r" b="b"/>
            <a:pathLst>
              <a:path w="956457" h="9401242">
                <a:moveTo>
                  <a:pt x="956457" y="738197"/>
                </a:moveTo>
                <a:lnTo>
                  <a:pt x="956457" y="9401242"/>
                </a:lnTo>
                <a:lnTo>
                  <a:pt x="0" y="8663045"/>
                </a:lnTo>
                <a:lnTo>
                  <a:pt x="0" y="0"/>
                </a:lnTo>
                <a:close/>
              </a:path>
            </a:pathLst>
          </a:custGeom>
          <a:gradFill flip="none" rotWithShape="1">
            <a:gsLst>
              <a:gs pos="95000">
                <a:srgbClr val="676464"/>
              </a:gs>
              <a:gs pos="0">
                <a:schemeClr val="bg1">
                  <a:lumMod val="50000"/>
                  <a:alpha val="0"/>
                </a:schemeClr>
              </a:gs>
              <a:gs pos="100000">
                <a:schemeClr val="tx1">
                  <a:lumMod val="68000"/>
                  <a:lumOff val="3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Freeform 6"/>
          <p:cNvSpPr/>
          <p:nvPr/>
        </p:nvSpPr>
        <p:spPr>
          <a:xfrm>
            <a:off x="0" y="0"/>
            <a:ext cx="10318750" cy="6857999"/>
          </a:xfrm>
          <a:custGeom>
            <a:avLst/>
            <a:gdLst>
              <a:gd name="connsiteX0" fmla="*/ 0 w 10318750"/>
              <a:gd name="connsiteY0" fmla="*/ 0 h 6857999"/>
              <a:gd name="connsiteX1" fmla="*/ 4997450 w 10318750"/>
              <a:gd name="connsiteY1" fmla="*/ 0 h 6857999"/>
              <a:gd name="connsiteX2" fmla="*/ 10318750 w 10318750"/>
              <a:gd name="connsiteY2" fmla="*/ 6857999 h 6857999"/>
              <a:gd name="connsiteX3" fmla="*/ 4997450 w 10318750"/>
              <a:gd name="connsiteY3" fmla="*/ 6857999 h 6857999"/>
              <a:gd name="connsiteX4" fmla="*/ 0 w 1031875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8750" h="6857999">
                <a:moveTo>
                  <a:pt x="0" y="0"/>
                </a:moveTo>
                <a:lnTo>
                  <a:pt x="4997450" y="0"/>
                </a:lnTo>
                <a:lnTo>
                  <a:pt x="10318750" y="6857999"/>
                </a:lnTo>
                <a:lnTo>
                  <a:pt x="4997450"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12" name="Text Placeholder 2"/>
          <p:cNvSpPr>
            <a:spLocks noGrp="1"/>
          </p:cNvSpPr>
          <p:nvPr>
            <p:ph type="body" sz="quarter" idx="11" hasCustomPrompt="1"/>
          </p:nvPr>
        </p:nvSpPr>
        <p:spPr>
          <a:xfrm>
            <a:off x="432892" y="2055418"/>
            <a:ext cx="6357664" cy="1295400"/>
          </a:xfrm>
          <a:prstGeom prst="rect">
            <a:avLst/>
          </a:prstGeom>
        </p:spPr>
        <p:txBody>
          <a:bodyPr vert="horz" lIns="91440" tIns="45720" rIns="91440" bIns="45720" rtlCol="0" anchor="b">
            <a:noAutofit/>
          </a:bodyPr>
          <a:lstStyle>
            <a:lvl1pPr marL="0" indent="0" algn="ctr">
              <a:lnSpc>
                <a:spcPct val="0"/>
              </a:lnSpc>
              <a:buNone/>
              <a:defRPr lang="en-US" sz="16000" dirty="0">
                <a:solidFill>
                  <a:schemeClr val="accent2"/>
                </a:solidFill>
                <a:latin typeface="Cooper Black" charset="0"/>
                <a:ea typeface="Cooper Black" charset="0"/>
                <a:cs typeface="Cooper Black" charset="0"/>
              </a:defRPr>
            </a:lvl1pPr>
          </a:lstStyle>
          <a:p>
            <a:pPr marL="0" lvl="0" algn="ctr" defTabSz="914400">
              <a:spcBef>
                <a:spcPct val="0"/>
              </a:spcBef>
            </a:pPr>
            <a:r>
              <a:rPr lang="en-US" dirty="0" smtClean="0"/>
              <a:t>03</a:t>
            </a:r>
            <a:endParaRPr lang="en-US" dirty="0"/>
          </a:p>
        </p:txBody>
      </p:sp>
      <p:sp>
        <p:nvSpPr>
          <p:cNvPr id="13" name="Text Placeholder 13"/>
          <p:cNvSpPr>
            <a:spLocks noGrp="1"/>
          </p:cNvSpPr>
          <p:nvPr>
            <p:ph type="body" sz="quarter" idx="12" hasCustomPrompt="1"/>
          </p:nvPr>
        </p:nvSpPr>
        <p:spPr>
          <a:xfrm>
            <a:off x="144735" y="3516037"/>
            <a:ext cx="6984777" cy="1066800"/>
          </a:xfrm>
          <a:prstGeom prst="rect">
            <a:avLst/>
          </a:prstGeom>
        </p:spPr>
        <p:txBody>
          <a:bodyPr/>
          <a:lstStyle>
            <a:lvl1pPr marL="0" indent="0" algn="ctr">
              <a:buNone/>
              <a:defRPr lang="en-US" sz="6000" kern="1200" baseline="0" smtClean="0">
                <a:solidFill>
                  <a:schemeClr val="accent5">
                    <a:lumMod val="75000"/>
                  </a:schemeClr>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dirty="0" smtClean="0"/>
              <a:t>TOPIC DIVIDER</a:t>
            </a:r>
            <a:endParaRPr lang="en-US" dirty="0"/>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0369" y="6437946"/>
            <a:ext cx="1339328" cy="343643"/>
          </a:xfrm>
          <a:prstGeom prst="rect">
            <a:avLst/>
          </a:prstGeom>
        </p:spPr>
      </p:pic>
    </p:spTree>
    <p:extLst>
      <p:ext uri="{BB962C8B-B14F-4D97-AF65-F5344CB8AC3E}">
        <p14:creationId xmlns:p14="http://schemas.microsoft.com/office/powerpoint/2010/main" val="306973837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397094" y="0"/>
            <a:ext cx="12446000" cy="6858000"/>
          </a:xfrm>
          <a:prstGeom prst="rect">
            <a:avLst/>
          </a:prstGeom>
        </p:spPr>
      </p:pic>
      <p:sp>
        <p:nvSpPr>
          <p:cNvPr id="16" name="Freeform 15"/>
          <p:cNvSpPr/>
          <p:nvPr/>
        </p:nvSpPr>
        <p:spPr>
          <a:xfrm rot="19340334">
            <a:off x="7141866" y="-1271621"/>
            <a:ext cx="956457" cy="9401242"/>
          </a:xfrm>
          <a:custGeom>
            <a:avLst/>
            <a:gdLst>
              <a:gd name="connsiteX0" fmla="*/ 956457 w 956457"/>
              <a:gd name="connsiteY0" fmla="*/ 738197 h 9401242"/>
              <a:gd name="connsiteX1" fmla="*/ 956457 w 956457"/>
              <a:gd name="connsiteY1" fmla="*/ 9401242 h 9401242"/>
              <a:gd name="connsiteX2" fmla="*/ 0 w 956457"/>
              <a:gd name="connsiteY2" fmla="*/ 8663045 h 9401242"/>
              <a:gd name="connsiteX3" fmla="*/ 0 w 956457"/>
              <a:gd name="connsiteY3" fmla="*/ 0 h 9401242"/>
            </a:gdLst>
            <a:ahLst/>
            <a:cxnLst>
              <a:cxn ang="0">
                <a:pos x="connsiteX0" y="connsiteY0"/>
              </a:cxn>
              <a:cxn ang="0">
                <a:pos x="connsiteX1" y="connsiteY1"/>
              </a:cxn>
              <a:cxn ang="0">
                <a:pos x="connsiteX2" y="connsiteY2"/>
              </a:cxn>
              <a:cxn ang="0">
                <a:pos x="connsiteX3" y="connsiteY3"/>
              </a:cxn>
            </a:cxnLst>
            <a:rect l="l" t="t" r="r" b="b"/>
            <a:pathLst>
              <a:path w="956457" h="9401242">
                <a:moveTo>
                  <a:pt x="956457" y="738197"/>
                </a:moveTo>
                <a:lnTo>
                  <a:pt x="956457" y="9401242"/>
                </a:lnTo>
                <a:lnTo>
                  <a:pt x="0" y="8663045"/>
                </a:lnTo>
                <a:lnTo>
                  <a:pt x="0" y="0"/>
                </a:lnTo>
                <a:close/>
              </a:path>
            </a:pathLst>
          </a:custGeom>
          <a:gradFill flip="none" rotWithShape="1">
            <a:gsLst>
              <a:gs pos="95000">
                <a:srgbClr val="676464"/>
              </a:gs>
              <a:gs pos="0">
                <a:schemeClr val="bg1">
                  <a:lumMod val="50000"/>
                  <a:alpha val="0"/>
                </a:schemeClr>
              </a:gs>
              <a:gs pos="100000">
                <a:schemeClr val="tx1">
                  <a:lumMod val="68000"/>
                  <a:lumOff val="3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Freeform 6"/>
          <p:cNvSpPr/>
          <p:nvPr/>
        </p:nvSpPr>
        <p:spPr>
          <a:xfrm>
            <a:off x="25400" y="0"/>
            <a:ext cx="10318750" cy="6857999"/>
          </a:xfrm>
          <a:custGeom>
            <a:avLst/>
            <a:gdLst>
              <a:gd name="connsiteX0" fmla="*/ 0 w 10318750"/>
              <a:gd name="connsiteY0" fmla="*/ 0 h 6857999"/>
              <a:gd name="connsiteX1" fmla="*/ 4997450 w 10318750"/>
              <a:gd name="connsiteY1" fmla="*/ 0 h 6857999"/>
              <a:gd name="connsiteX2" fmla="*/ 10318750 w 10318750"/>
              <a:gd name="connsiteY2" fmla="*/ 6857999 h 6857999"/>
              <a:gd name="connsiteX3" fmla="*/ 4997450 w 10318750"/>
              <a:gd name="connsiteY3" fmla="*/ 6857999 h 6857999"/>
              <a:gd name="connsiteX4" fmla="*/ 0 w 1031875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8750" h="6857999">
                <a:moveTo>
                  <a:pt x="0" y="0"/>
                </a:moveTo>
                <a:lnTo>
                  <a:pt x="4997450" y="0"/>
                </a:lnTo>
                <a:lnTo>
                  <a:pt x="10318750" y="6857999"/>
                </a:lnTo>
                <a:lnTo>
                  <a:pt x="4997450"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8" name="Title 1"/>
          <p:cNvSpPr txBox="1">
            <a:spLocks/>
          </p:cNvSpPr>
          <p:nvPr userDrawn="1"/>
        </p:nvSpPr>
        <p:spPr>
          <a:xfrm>
            <a:off x="119336" y="3581400"/>
            <a:ext cx="6984776" cy="11021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endParaRPr lang="en-US" sz="6000" dirty="0">
              <a:solidFill>
                <a:schemeClr val="tx2"/>
              </a:solidFill>
            </a:endParaRPr>
          </a:p>
        </p:txBody>
      </p:sp>
      <p:sp>
        <p:nvSpPr>
          <p:cNvPr id="2" name="TextBox 1"/>
          <p:cNvSpPr txBox="1"/>
          <p:nvPr userDrawn="1"/>
        </p:nvSpPr>
        <p:spPr>
          <a:xfrm>
            <a:off x="381000" y="5207093"/>
            <a:ext cx="7239000" cy="923330"/>
          </a:xfrm>
          <a:prstGeom prst="rect">
            <a:avLst/>
          </a:prstGeom>
        </p:spPr>
        <p:txBody>
          <a:bodyPr vert="horz" lIns="91440" tIns="45720" rIns="91440" bIns="45720" rtlCol="0" anchor="ctr">
            <a:noAutofit/>
          </a:bodyPr>
          <a:lstStyle>
            <a:defPPr>
              <a:defRPr lang="en-US"/>
            </a:defPPr>
            <a:lvl1pPr algn="ctr">
              <a:lnSpc>
                <a:spcPct val="90000"/>
              </a:lnSpc>
              <a:spcBef>
                <a:spcPct val="0"/>
              </a:spcBef>
              <a:buNone/>
              <a:defRPr sz="6000">
                <a:solidFill>
                  <a:schemeClr val="tx2"/>
                </a:solidFill>
                <a:latin typeface="+mj-lt"/>
                <a:ea typeface="+mj-ea"/>
                <a:cs typeface="+mj-cs"/>
              </a:defRPr>
            </a:lvl1pPr>
          </a:lstStyle>
          <a:p>
            <a:pPr lvl="0"/>
            <a:endParaRPr lang="en-US" dirty="0"/>
          </a:p>
        </p:txBody>
      </p:sp>
      <p:sp>
        <p:nvSpPr>
          <p:cNvPr id="14" name="Text Placeholder 2"/>
          <p:cNvSpPr>
            <a:spLocks noGrp="1"/>
          </p:cNvSpPr>
          <p:nvPr>
            <p:ph type="body" sz="quarter" idx="11" hasCustomPrompt="1"/>
          </p:nvPr>
        </p:nvSpPr>
        <p:spPr>
          <a:xfrm>
            <a:off x="432892" y="1826993"/>
            <a:ext cx="6357664" cy="1523825"/>
          </a:xfrm>
          <a:prstGeom prst="rect">
            <a:avLst/>
          </a:prstGeom>
        </p:spPr>
        <p:txBody>
          <a:bodyPr vert="horz" lIns="91440" tIns="45720" rIns="91440" bIns="45720" rtlCol="0" anchor="b">
            <a:noAutofit/>
          </a:bodyPr>
          <a:lstStyle>
            <a:lvl1pPr marL="0" indent="0" algn="ctr">
              <a:lnSpc>
                <a:spcPct val="0"/>
              </a:lnSpc>
              <a:buNone/>
              <a:defRPr lang="en-US" sz="16000" dirty="0">
                <a:solidFill>
                  <a:schemeClr val="accent2"/>
                </a:solidFill>
                <a:latin typeface="Cooper Black" charset="0"/>
                <a:ea typeface="Cooper Black" charset="0"/>
                <a:cs typeface="Cooper Black" charset="0"/>
              </a:defRPr>
            </a:lvl1pPr>
          </a:lstStyle>
          <a:p>
            <a:pPr marL="0" lvl="0" algn="ctr" defTabSz="914400">
              <a:spcBef>
                <a:spcPct val="0"/>
              </a:spcBef>
            </a:pPr>
            <a:r>
              <a:rPr lang="en-US" dirty="0" smtClean="0"/>
              <a:t>04</a:t>
            </a:r>
            <a:endParaRPr lang="en-US" dirty="0"/>
          </a:p>
        </p:txBody>
      </p:sp>
      <p:sp>
        <p:nvSpPr>
          <p:cNvPr id="15" name="Text Placeholder 13"/>
          <p:cNvSpPr>
            <a:spLocks noGrp="1"/>
          </p:cNvSpPr>
          <p:nvPr>
            <p:ph type="body" sz="quarter" idx="12" hasCustomPrompt="1"/>
          </p:nvPr>
        </p:nvSpPr>
        <p:spPr>
          <a:xfrm>
            <a:off x="144735" y="3516037"/>
            <a:ext cx="6984777" cy="1066800"/>
          </a:xfrm>
          <a:prstGeom prst="rect">
            <a:avLst/>
          </a:prstGeom>
        </p:spPr>
        <p:txBody>
          <a:bodyPr/>
          <a:lstStyle>
            <a:lvl1pPr marL="0" indent="0" algn="ctr">
              <a:buNone/>
              <a:defRPr lang="en-US" sz="6000" kern="1200" baseline="0" smtClean="0">
                <a:solidFill>
                  <a:schemeClr val="accent5">
                    <a:lumMod val="75000"/>
                  </a:schemeClr>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dirty="0" smtClean="0"/>
              <a:t>TOPIC DIVIDER</a:t>
            </a:r>
            <a:endParaRPr lang="en-US" dirty="0"/>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0369" y="6437946"/>
            <a:ext cx="1339328" cy="343643"/>
          </a:xfrm>
          <a:prstGeom prst="rect">
            <a:avLst/>
          </a:prstGeom>
        </p:spPr>
      </p:pic>
    </p:spTree>
    <p:extLst>
      <p:ext uri="{BB962C8B-B14F-4D97-AF65-F5344CB8AC3E}">
        <p14:creationId xmlns:p14="http://schemas.microsoft.com/office/powerpoint/2010/main" val="230271544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53000" y="-990600"/>
            <a:ext cx="8229600" cy="9308617"/>
          </a:xfrm>
          <a:prstGeom prst="rect">
            <a:avLst/>
          </a:prstGeom>
        </p:spPr>
      </p:pic>
      <p:sp>
        <p:nvSpPr>
          <p:cNvPr id="16" name="Freeform 15"/>
          <p:cNvSpPr/>
          <p:nvPr/>
        </p:nvSpPr>
        <p:spPr>
          <a:xfrm rot="19340334">
            <a:off x="7141866" y="-1271621"/>
            <a:ext cx="956457" cy="9401242"/>
          </a:xfrm>
          <a:custGeom>
            <a:avLst/>
            <a:gdLst>
              <a:gd name="connsiteX0" fmla="*/ 956457 w 956457"/>
              <a:gd name="connsiteY0" fmla="*/ 738197 h 9401242"/>
              <a:gd name="connsiteX1" fmla="*/ 956457 w 956457"/>
              <a:gd name="connsiteY1" fmla="*/ 9401242 h 9401242"/>
              <a:gd name="connsiteX2" fmla="*/ 0 w 956457"/>
              <a:gd name="connsiteY2" fmla="*/ 8663045 h 9401242"/>
              <a:gd name="connsiteX3" fmla="*/ 0 w 956457"/>
              <a:gd name="connsiteY3" fmla="*/ 0 h 9401242"/>
            </a:gdLst>
            <a:ahLst/>
            <a:cxnLst>
              <a:cxn ang="0">
                <a:pos x="connsiteX0" y="connsiteY0"/>
              </a:cxn>
              <a:cxn ang="0">
                <a:pos x="connsiteX1" y="connsiteY1"/>
              </a:cxn>
              <a:cxn ang="0">
                <a:pos x="connsiteX2" y="connsiteY2"/>
              </a:cxn>
              <a:cxn ang="0">
                <a:pos x="connsiteX3" y="connsiteY3"/>
              </a:cxn>
            </a:cxnLst>
            <a:rect l="l" t="t" r="r" b="b"/>
            <a:pathLst>
              <a:path w="956457" h="9401242">
                <a:moveTo>
                  <a:pt x="956457" y="738197"/>
                </a:moveTo>
                <a:lnTo>
                  <a:pt x="956457" y="9401242"/>
                </a:lnTo>
                <a:lnTo>
                  <a:pt x="0" y="8663045"/>
                </a:lnTo>
                <a:lnTo>
                  <a:pt x="0" y="0"/>
                </a:lnTo>
                <a:close/>
              </a:path>
            </a:pathLst>
          </a:custGeom>
          <a:gradFill flip="none" rotWithShape="1">
            <a:gsLst>
              <a:gs pos="95000">
                <a:srgbClr val="676464"/>
              </a:gs>
              <a:gs pos="0">
                <a:schemeClr val="bg1">
                  <a:lumMod val="50000"/>
                  <a:alpha val="0"/>
                </a:schemeClr>
              </a:gs>
              <a:gs pos="100000">
                <a:schemeClr val="tx1">
                  <a:lumMod val="68000"/>
                  <a:lumOff val="3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Freeform 6"/>
          <p:cNvSpPr/>
          <p:nvPr/>
        </p:nvSpPr>
        <p:spPr>
          <a:xfrm>
            <a:off x="0" y="1"/>
            <a:ext cx="10318750" cy="6857999"/>
          </a:xfrm>
          <a:custGeom>
            <a:avLst/>
            <a:gdLst>
              <a:gd name="connsiteX0" fmla="*/ 0 w 10318750"/>
              <a:gd name="connsiteY0" fmla="*/ 0 h 6857999"/>
              <a:gd name="connsiteX1" fmla="*/ 4997450 w 10318750"/>
              <a:gd name="connsiteY1" fmla="*/ 0 h 6857999"/>
              <a:gd name="connsiteX2" fmla="*/ 10318750 w 10318750"/>
              <a:gd name="connsiteY2" fmla="*/ 6857999 h 6857999"/>
              <a:gd name="connsiteX3" fmla="*/ 4997450 w 10318750"/>
              <a:gd name="connsiteY3" fmla="*/ 6857999 h 6857999"/>
              <a:gd name="connsiteX4" fmla="*/ 0 w 1031875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8750" h="6857999">
                <a:moveTo>
                  <a:pt x="0" y="0"/>
                </a:moveTo>
                <a:lnTo>
                  <a:pt x="4997450" y="0"/>
                </a:lnTo>
                <a:lnTo>
                  <a:pt x="10318750" y="6857999"/>
                </a:lnTo>
                <a:lnTo>
                  <a:pt x="4997450"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12" name="Text Placeholder 2"/>
          <p:cNvSpPr>
            <a:spLocks noGrp="1"/>
          </p:cNvSpPr>
          <p:nvPr>
            <p:ph type="body" sz="quarter" idx="11" hasCustomPrompt="1"/>
          </p:nvPr>
        </p:nvSpPr>
        <p:spPr>
          <a:xfrm>
            <a:off x="432892" y="1905000"/>
            <a:ext cx="6357664" cy="1445818"/>
          </a:xfrm>
          <a:prstGeom prst="rect">
            <a:avLst/>
          </a:prstGeom>
        </p:spPr>
        <p:txBody>
          <a:bodyPr vert="horz" lIns="91440" tIns="45720" rIns="91440" bIns="45720" rtlCol="0" anchor="b">
            <a:noAutofit/>
          </a:bodyPr>
          <a:lstStyle>
            <a:lvl1pPr marL="0" indent="0" algn="ctr">
              <a:lnSpc>
                <a:spcPct val="0"/>
              </a:lnSpc>
              <a:buNone/>
              <a:defRPr lang="en-US" sz="16000" dirty="0">
                <a:solidFill>
                  <a:schemeClr val="accent2"/>
                </a:solidFill>
                <a:latin typeface="Cooper Black" charset="0"/>
                <a:ea typeface="Cooper Black" charset="0"/>
                <a:cs typeface="Cooper Black" charset="0"/>
              </a:defRPr>
            </a:lvl1pPr>
          </a:lstStyle>
          <a:p>
            <a:pPr marL="0" lvl="0" algn="ctr" defTabSz="914400">
              <a:spcBef>
                <a:spcPct val="0"/>
              </a:spcBef>
            </a:pPr>
            <a:r>
              <a:rPr lang="en-US" dirty="0" smtClean="0"/>
              <a:t>05</a:t>
            </a:r>
            <a:endParaRPr lang="en-US" dirty="0"/>
          </a:p>
        </p:txBody>
      </p:sp>
      <p:sp>
        <p:nvSpPr>
          <p:cNvPr id="13" name="Text Placeholder 13"/>
          <p:cNvSpPr>
            <a:spLocks noGrp="1"/>
          </p:cNvSpPr>
          <p:nvPr>
            <p:ph type="body" sz="quarter" idx="12" hasCustomPrompt="1"/>
          </p:nvPr>
        </p:nvSpPr>
        <p:spPr>
          <a:xfrm>
            <a:off x="144735" y="3516037"/>
            <a:ext cx="6984777" cy="1066800"/>
          </a:xfrm>
          <a:prstGeom prst="rect">
            <a:avLst/>
          </a:prstGeom>
        </p:spPr>
        <p:txBody>
          <a:bodyPr/>
          <a:lstStyle>
            <a:lvl1pPr marL="0" indent="0" algn="ctr">
              <a:buNone/>
              <a:defRPr lang="en-US" sz="6000" kern="1200" baseline="0" smtClean="0">
                <a:solidFill>
                  <a:schemeClr val="accent5">
                    <a:lumMod val="75000"/>
                  </a:schemeClr>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dirty="0" smtClean="0"/>
              <a:t>TOPIC DIVIDER</a:t>
            </a:r>
            <a:endParaRPr lang="en-US" dirty="0"/>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0369" y="6437946"/>
            <a:ext cx="1339328" cy="343643"/>
          </a:xfrm>
          <a:prstGeom prst="rect">
            <a:avLst/>
          </a:prstGeom>
        </p:spPr>
      </p:pic>
    </p:spTree>
    <p:extLst>
      <p:ext uri="{BB962C8B-B14F-4D97-AF65-F5344CB8AC3E}">
        <p14:creationId xmlns:p14="http://schemas.microsoft.com/office/powerpoint/2010/main" val="363231523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17151" r="21621"/>
          <a:stretch/>
        </p:blipFill>
        <p:spPr>
          <a:xfrm>
            <a:off x="2409129" y="1"/>
            <a:ext cx="9782871" cy="6858000"/>
          </a:xfrm>
          <a:prstGeom prst="rect">
            <a:avLst/>
          </a:prstGeom>
        </p:spPr>
      </p:pic>
      <p:sp>
        <p:nvSpPr>
          <p:cNvPr id="20" name="Freeform 19"/>
          <p:cNvSpPr/>
          <p:nvPr userDrawn="1"/>
        </p:nvSpPr>
        <p:spPr>
          <a:xfrm rot="19340334">
            <a:off x="7141866" y="-1271621"/>
            <a:ext cx="956457" cy="9401242"/>
          </a:xfrm>
          <a:custGeom>
            <a:avLst/>
            <a:gdLst>
              <a:gd name="connsiteX0" fmla="*/ 956457 w 956457"/>
              <a:gd name="connsiteY0" fmla="*/ 738197 h 9401242"/>
              <a:gd name="connsiteX1" fmla="*/ 956457 w 956457"/>
              <a:gd name="connsiteY1" fmla="*/ 9401242 h 9401242"/>
              <a:gd name="connsiteX2" fmla="*/ 0 w 956457"/>
              <a:gd name="connsiteY2" fmla="*/ 8663045 h 9401242"/>
              <a:gd name="connsiteX3" fmla="*/ 0 w 956457"/>
              <a:gd name="connsiteY3" fmla="*/ 0 h 9401242"/>
            </a:gdLst>
            <a:ahLst/>
            <a:cxnLst>
              <a:cxn ang="0">
                <a:pos x="connsiteX0" y="connsiteY0"/>
              </a:cxn>
              <a:cxn ang="0">
                <a:pos x="connsiteX1" y="connsiteY1"/>
              </a:cxn>
              <a:cxn ang="0">
                <a:pos x="connsiteX2" y="connsiteY2"/>
              </a:cxn>
              <a:cxn ang="0">
                <a:pos x="connsiteX3" y="connsiteY3"/>
              </a:cxn>
            </a:cxnLst>
            <a:rect l="l" t="t" r="r" b="b"/>
            <a:pathLst>
              <a:path w="956457" h="9401242">
                <a:moveTo>
                  <a:pt x="956457" y="738197"/>
                </a:moveTo>
                <a:lnTo>
                  <a:pt x="956457" y="9401242"/>
                </a:lnTo>
                <a:lnTo>
                  <a:pt x="0" y="8663045"/>
                </a:lnTo>
                <a:lnTo>
                  <a:pt x="0" y="0"/>
                </a:lnTo>
                <a:close/>
              </a:path>
            </a:pathLst>
          </a:custGeom>
          <a:gradFill flip="none" rotWithShape="1">
            <a:gsLst>
              <a:gs pos="95000">
                <a:srgbClr val="676464"/>
              </a:gs>
              <a:gs pos="0">
                <a:schemeClr val="bg1">
                  <a:lumMod val="50000"/>
                  <a:alpha val="0"/>
                </a:schemeClr>
              </a:gs>
              <a:gs pos="100000">
                <a:schemeClr val="tx1">
                  <a:lumMod val="68000"/>
                  <a:lumOff val="3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 name="Freeform 6"/>
          <p:cNvSpPr/>
          <p:nvPr userDrawn="1"/>
        </p:nvSpPr>
        <p:spPr>
          <a:xfrm>
            <a:off x="0" y="1"/>
            <a:ext cx="10318750" cy="6858000"/>
          </a:xfrm>
          <a:custGeom>
            <a:avLst/>
            <a:gdLst>
              <a:gd name="connsiteX0" fmla="*/ 0 w 10318750"/>
              <a:gd name="connsiteY0" fmla="*/ 0 h 6857999"/>
              <a:gd name="connsiteX1" fmla="*/ 4997450 w 10318750"/>
              <a:gd name="connsiteY1" fmla="*/ 0 h 6857999"/>
              <a:gd name="connsiteX2" fmla="*/ 10318750 w 10318750"/>
              <a:gd name="connsiteY2" fmla="*/ 6857999 h 6857999"/>
              <a:gd name="connsiteX3" fmla="*/ 4997450 w 10318750"/>
              <a:gd name="connsiteY3" fmla="*/ 6857999 h 6857999"/>
              <a:gd name="connsiteX4" fmla="*/ 0 w 1031875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8750" h="6857999">
                <a:moveTo>
                  <a:pt x="0" y="0"/>
                </a:moveTo>
                <a:lnTo>
                  <a:pt x="4997450" y="0"/>
                </a:lnTo>
                <a:lnTo>
                  <a:pt x="10318750" y="6857999"/>
                </a:lnTo>
                <a:lnTo>
                  <a:pt x="4997450"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 name="Group 7"/>
          <p:cNvGrpSpPr/>
          <p:nvPr userDrawn="1"/>
        </p:nvGrpSpPr>
        <p:grpSpPr>
          <a:xfrm>
            <a:off x="2459509" y="1289672"/>
            <a:ext cx="2304430" cy="2327295"/>
            <a:chOff x="2436378" y="1445405"/>
            <a:chExt cx="2304430" cy="2327295"/>
          </a:xfrm>
        </p:grpSpPr>
        <p:sp>
          <p:nvSpPr>
            <p:cNvPr id="9" name="Donut 8"/>
            <p:cNvSpPr/>
            <p:nvPr/>
          </p:nvSpPr>
          <p:spPr>
            <a:xfrm>
              <a:off x="2506614" y="1544956"/>
              <a:ext cx="2168207" cy="2168207"/>
            </a:xfrm>
            <a:prstGeom prst="donut">
              <a:avLst>
                <a:gd name="adj" fmla="val 10769"/>
              </a:avLst>
            </a:prstGeom>
            <a:solidFill>
              <a:srgbClr val="5A3F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ounded Rectangle 9"/>
            <p:cNvSpPr/>
            <p:nvPr/>
          </p:nvSpPr>
          <p:spPr>
            <a:xfrm>
              <a:off x="3492292" y="1910069"/>
              <a:ext cx="196850" cy="948654"/>
            </a:xfrm>
            <a:prstGeom prst="roundRect">
              <a:avLst>
                <a:gd name="adj" fmla="val 50000"/>
              </a:avLst>
            </a:prstGeom>
            <a:solidFill>
              <a:srgbClr val="5A3F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ounded Rectangle 10"/>
            <p:cNvSpPr/>
            <p:nvPr/>
          </p:nvSpPr>
          <p:spPr>
            <a:xfrm rot="7200000">
              <a:off x="3875644" y="2678618"/>
              <a:ext cx="196850" cy="544359"/>
            </a:xfrm>
            <a:prstGeom prst="roundRect">
              <a:avLst>
                <a:gd name="adj" fmla="val 50000"/>
              </a:avLst>
            </a:prstGeom>
            <a:solidFill>
              <a:srgbClr val="5A3F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ounded Rectangle 11"/>
            <p:cNvSpPr/>
            <p:nvPr/>
          </p:nvSpPr>
          <p:spPr>
            <a:xfrm>
              <a:off x="3492292" y="1445405"/>
              <a:ext cx="196850" cy="391170"/>
            </a:xfrm>
            <a:prstGeom prst="roundRect">
              <a:avLst>
                <a:gd name="adj" fmla="val 50000"/>
              </a:avLst>
            </a:prstGeom>
            <a:solidFill>
              <a:srgbClr val="5A3F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ounded Rectangle 12"/>
            <p:cNvSpPr/>
            <p:nvPr/>
          </p:nvSpPr>
          <p:spPr>
            <a:xfrm>
              <a:off x="3492292" y="3381530"/>
              <a:ext cx="196850" cy="391170"/>
            </a:xfrm>
            <a:prstGeom prst="roundRect">
              <a:avLst>
                <a:gd name="adj" fmla="val 50000"/>
              </a:avLst>
            </a:prstGeom>
            <a:solidFill>
              <a:srgbClr val="5A3F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ounded Rectangle 13"/>
            <p:cNvSpPr/>
            <p:nvPr/>
          </p:nvSpPr>
          <p:spPr>
            <a:xfrm rot="5400000">
              <a:off x="2533538" y="2490465"/>
              <a:ext cx="196850" cy="391170"/>
            </a:xfrm>
            <a:prstGeom prst="roundRect">
              <a:avLst>
                <a:gd name="adj" fmla="val 50000"/>
              </a:avLst>
            </a:prstGeom>
            <a:solidFill>
              <a:srgbClr val="5A3F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Rounded Rectangle 14"/>
            <p:cNvSpPr/>
            <p:nvPr/>
          </p:nvSpPr>
          <p:spPr>
            <a:xfrm rot="5400000">
              <a:off x="4446798" y="2490465"/>
              <a:ext cx="196850" cy="391170"/>
            </a:xfrm>
            <a:prstGeom prst="roundRect">
              <a:avLst>
                <a:gd name="adj" fmla="val 50000"/>
              </a:avLst>
            </a:prstGeom>
            <a:solidFill>
              <a:srgbClr val="5A3F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6" name="Title 1"/>
          <p:cNvSpPr>
            <a:spLocks noGrp="1"/>
          </p:cNvSpPr>
          <p:nvPr>
            <p:ph type="ctrTitle" hasCustomPrompt="1"/>
          </p:nvPr>
        </p:nvSpPr>
        <p:spPr>
          <a:xfrm>
            <a:off x="119336" y="4200905"/>
            <a:ext cx="6984776" cy="1102139"/>
          </a:xfrm>
          <a:prstGeom prst="rect">
            <a:avLst/>
          </a:prstGeom>
        </p:spPr>
        <p:txBody>
          <a:bodyPr vert="horz" lIns="91440" tIns="45720" rIns="91440" bIns="45720" rtlCol="0" anchor="b">
            <a:normAutofit/>
          </a:bodyPr>
          <a:lstStyle>
            <a:lvl1pPr algn="ctr">
              <a:defRPr lang="en-US" sz="6000">
                <a:solidFill>
                  <a:schemeClr val="accent3"/>
                </a:solidFill>
              </a:defRPr>
            </a:lvl1pPr>
          </a:lstStyle>
          <a:p>
            <a:pPr marL="0" lvl="0"/>
            <a:r>
              <a:rPr lang="en-US" dirty="0" smtClean="0"/>
              <a:t>Coffee Break!</a:t>
            </a:r>
            <a:endParaRPr lang="en-US" dirty="0"/>
          </a:p>
        </p:txBody>
      </p:sp>
      <p:sp>
        <p:nvSpPr>
          <p:cNvPr id="17" name="Subtitle 2"/>
          <p:cNvSpPr>
            <a:spLocks noGrp="1"/>
          </p:cNvSpPr>
          <p:nvPr>
            <p:ph type="subTitle" idx="1" hasCustomPrompt="1"/>
          </p:nvPr>
        </p:nvSpPr>
        <p:spPr>
          <a:xfrm>
            <a:off x="119336" y="5330033"/>
            <a:ext cx="6984776" cy="551713"/>
          </a:xfrm>
          <a:prstGeom prst="rect">
            <a:avLst/>
          </a:prstGeom>
        </p:spPr>
        <p:txBody>
          <a:bodyPr vert="horz" lIns="91440" tIns="45720" rIns="91440" bIns="45720" rtlCol="0">
            <a:normAutofit/>
          </a:bodyPr>
          <a:lstStyle>
            <a:lvl1pPr algn="ctr">
              <a:defRPr lang="en-US" sz="2400" baseline="0" dirty="0">
                <a:solidFill>
                  <a:schemeClr val="accent1"/>
                </a:solidFill>
              </a:defRPr>
            </a:lvl1pPr>
          </a:lstStyle>
          <a:p>
            <a:pPr marL="0" lvl="0" indent="0">
              <a:buNone/>
            </a:pPr>
            <a:r>
              <a:rPr lang="en-US" dirty="0" smtClean="0"/>
              <a:t>Let’s start again in 15 minutes</a:t>
            </a:r>
            <a:endParaRPr lang="en-US" dirty="0"/>
          </a:p>
        </p:txBody>
      </p: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3587" y="6378219"/>
            <a:ext cx="1339328" cy="343643"/>
          </a:xfrm>
          <a:prstGeom prst="rect">
            <a:avLst/>
          </a:prstGeom>
        </p:spPr>
      </p:pic>
      <p:sp>
        <p:nvSpPr>
          <p:cNvPr id="22" name="TextBox 21"/>
          <p:cNvSpPr txBox="1"/>
          <p:nvPr userDrawn="1"/>
        </p:nvSpPr>
        <p:spPr>
          <a:xfrm>
            <a:off x="4611737" y="6538072"/>
            <a:ext cx="2286000" cy="184666"/>
          </a:xfrm>
          <a:prstGeom prst="rect">
            <a:avLst/>
          </a:prstGeom>
          <a:noFill/>
        </p:spPr>
        <p:txBody>
          <a:bodyPr wrap="square" rtlCol="0">
            <a:spAutoFit/>
          </a:bodyPr>
          <a:lstStyle/>
          <a:p>
            <a:pPr algn="r"/>
            <a:r>
              <a:rPr lang="en-US" sz="600" dirty="0" smtClean="0">
                <a:latin typeface="Arial" pitchFamily="34" charset="0"/>
                <a:cs typeface="Arial" pitchFamily="34" charset="0"/>
              </a:rPr>
              <a:t>©</a:t>
            </a:r>
            <a:r>
              <a:rPr lang="en-US" sz="600" baseline="0" dirty="0" smtClean="0">
                <a:latin typeface="Arial" pitchFamily="34" charset="0"/>
                <a:cs typeface="Arial" pitchFamily="34" charset="0"/>
              </a:rPr>
              <a:t> 2016 Valmont Industries, Inc. All rights reserved.</a:t>
            </a:r>
            <a:endParaRPr lang="en-US" sz="600" dirty="0">
              <a:latin typeface="Arial" pitchFamily="34" charset="0"/>
              <a:cs typeface="Arial" pitchFamily="34" charset="0"/>
            </a:endParaRPr>
          </a:p>
        </p:txBody>
      </p:sp>
    </p:spTree>
    <p:extLst>
      <p:ext uri="{BB962C8B-B14F-4D97-AF65-F5344CB8AC3E}">
        <p14:creationId xmlns:p14="http://schemas.microsoft.com/office/powerpoint/2010/main" val="103719112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8" name="Rectangle 7"/>
          <p:cNvSpPr/>
          <p:nvPr/>
        </p:nvSpPr>
        <p:spPr>
          <a:xfrm>
            <a:off x="0" y="6021288"/>
            <a:ext cx="12192000" cy="836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6" name="Title 1"/>
          <p:cNvSpPr>
            <a:spLocks noGrp="1"/>
          </p:cNvSpPr>
          <p:nvPr>
            <p:ph type="ctrTitle" hasCustomPrompt="1"/>
          </p:nvPr>
        </p:nvSpPr>
        <p:spPr>
          <a:xfrm>
            <a:off x="1524000" y="1122363"/>
            <a:ext cx="9144000" cy="2387600"/>
          </a:xfrm>
          <a:prstGeom prst="rect">
            <a:avLst/>
          </a:prstGeom>
        </p:spPr>
        <p:txBody>
          <a:bodyPr anchor="b"/>
          <a:lstStyle>
            <a:lvl1pPr algn="ctr">
              <a:defRPr sz="4500">
                <a:solidFill>
                  <a:schemeClr val="bg1"/>
                </a:solidFill>
              </a:defRPr>
            </a:lvl1pPr>
          </a:lstStyle>
          <a:p>
            <a:r>
              <a:rPr lang="en-US" dirty="0" smtClean="0"/>
              <a:t>THANK YOU!</a:t>
            </a:r>
            <a:endParaRPr lang="en-US" dirty="0"/>
          </a:p>
        </p:txBody>
      </p:sp>
      <p:sp>
        <p:nvSpPr>
          <p:cNvPr id="7"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err="1" smtClean="0"/>
              <a:t>valmontstructures.com</a:t>
            </a:r>
            <a:endParaRPr lang="en-US" dirty="0"/>
          </a:p>
        </p:txBody>
      </p:sp>
      <p:pic>
        <p:nvPicPr>
          <p:cNvPr id="9" name="Picture 8">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2114" y="6230817"/>
            <a:ext cx="1627773" cy="417652"/>
          </a:xfrm>
          <a:prstGeom prst="rect">
            <a:avLst/>
          </a:prstGeom>
        </p:spPr>
      </p:pic>
      <p:sp>
        <p:nvSpPr>
          <p:cNvPr id="14" name="TextBox 13"/>
          <p:cNvSpPr txBox="1"/>
          <p:nvPr/>
        </p:nvSpPr>
        <p:spPr>
          <a:xfrm>
            <a:off x="9628015" y="6538914"/>
            <a:ext cx="2286000" cy="161583"/>
          </a:xfrm>
          <a:prstGeom prst="rect">
            <a:avLst/>
          </a:prstGeom>
          <a:noFill/>
        </p:spPr>
        <p:txBody>
          <a:bodyPr wrap="square" rtlCol="0">
            <a:spAutoFit/>
          </a:bodyPr>
          <a:lstStyle/>
          <a:p>
            <a:pPr algn="r"/>
            <a:r>
              <a:rPr lang="en-US" sz="450" dirty="0" smtClean="0">
                <a:solidFill>
                  <a:srgbClr val="000000"/>
                </a:solidFill>
                <a:latin typeface="Arial" pitchFamily="34" charset="0"/>
                <a:cs typeface="Arial" pitchFamily="34" charset="0"/>
              </a:rPr>
              <a:t>© 2016 Valmont Industries, Inc. All rights reserved.</a:t>
            </a:r>
            <a:endParaRPr lang="en-US" sz="450" dirty="0">
              <a:solidFill>
                <a:srgbClr val="000000"/>
              </a:solidFill>
              <a:latin typeface="Arial" pitchFamily="34" charset="0"/>
              <a:cs typeface="Arial" pitchFamily="34" charset="0"/>
            </a:endParaRPr>
          </a:p>
        </p:txBody>
      </p:sp>
      <p:sp>
        <p:nvSpPr>
          <p:cNvPr id="11" name="Rectangle 10"/>
          <p:cNvSpPr/>
          <p:nvPr/>
        </p:nvSpPr>
        <p:spPr>
          <a:xfrm>
            <a:off x="3279773" y="1127126"/>
            <a:ext cx="5632451" cy="41529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Tree>
    <p:extLst>
      <p:ext uri="{BB962C8B-B14F-4D97-AF65-F5344CB8AC3E}">
        <p14:creationId xmlns:p14="http://schemas.microsoft.com/office/powerpoint/2010/main" val="5287664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userDrawn="1"/>
        </p:nvSpPr>
        <p:spPr>
          <a:xfrm>
            <a:off x="0" y="6021288"/>
            <a:ext cx="12192000" cy="836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Title 1"/>
          <p:cNvSpPr>
            <a:spLocks noGrp="1"/>
          </p:cNvSpPr>
          <p:nvPr>
            <p:ph type="ctrTitle" hasCustomPrompt="1"/>
          </p:nvPr>
        </p:nvSpPr>
        <p:spPr>
          <a:xfrm>
            <a:off x="1524000" y="1122363"/>
            <a:ext cx="9144000" cy="2387600"/>
          </a:xfrm>
          <a:prstGeom prst="rect">
            <a:avLst/>
          </a:prstGeom>
        </p:spPr>
        <p:txBody>
          <a:bodyPr anchor="b"/>
          <a:lstStyle>
            <a:lvl1pPr algn="ctr">
              <a:defRPr sz="6000">
                <a:solidFill>
                  <a:srgbClr val="C3D940"/>
                </a:solidFill>
              </a:defRPr>
            </a:lvl1pPr>
          </a:lstStyle>
          <a:p>
            <a:r>
              <a:rPr lang="en-US" dirty="0" smtClean="0"/>
              <a:t>THANK YOU!</a:t>
            </a:r>
            <a:endParaRPr lang="en-US" dirty="0"/>
          </a:p>
        </p:txBody>
      </p:sp>
      <p:sp>
        <p:nvSpPr>
          <p:cNvPr id="7"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smtClean="0"/>
              <a:t>valmontstructures.com</a:t>
            </a:r>
            <a:endParaRPr lang="en-US" dirty="0"/>
          </a:p>
        </p:txBody>
      </p:sp>
      <p:pic>
        <p:nvPicPr>
          <p:cNvPr id="9" name="Picture 8">
            <a:hlinkClick r:id="rId2"/>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82113" y="6230817"/>
            <a:ext cx="1627773" cy="417652"/>
          </a:xfrm>
          <a:prstGeom prst="rect">
            <a:avLst/>
          </a:prstGeom>
        </p:spPr>
      </p:pic>
      <p:sp>
        <p:nvSpPr>
          <p:cNvPr id="14" name="TextBox 13"/>
          <p:cNvSpPr txBox="1"/>
          <p:nvPr userDrawn="1"/>
        </p:nvSpPr>
        <p:spPr>
          <a:xfrm>
            <a:off x="9628014" y="6538912"/>
            <a:ext cx="2286000" cy="184666"/>
          </a:xfrm>
          <a:prstGeom prst="rect">
            <a:avLst/>
          </a:prstGeom>
          <a:noFill/>
        </p:spPr>
        <p:txBody>
          <a:bodyPr wrap="square" rtlCol="0">
            <a:spAutoFit/>
          </a:bodyPr>
          <a:lstStyle/>
          <a:p>
            <a:pPr algn="r"/>
            <a:r>
              <a:rPr lang="en-US" sz="600" dirty="0" smtClean="0">
                <a:solidFill>
                  <a:srgbClr val="000000"/>
                </a:solidFill>
                <a:latin typeface="Arial" pitchFamily="34" charset="0"/>
                <a:cs typeface="Arial" pitchFamily="34" charset="0"/>
              </a:rPr>
              <a:t>© 2017 Valmont Industries, Inc. All rights reserved.</a:t>
            </a:r>
            <a:endParaRPr lang="en-US" sz="600" dirty="0">
              <a:solidFill>
                <a:srgbClr val="000000"/>
              </a:solidFill>
              <a:latin typeface="Arial" pitchFamily="34" charset="0"/>
              <a:cs typeface="Arial" pitchFamily="34" charset="0"/>
            </a:endParaRPr>
          </a:p>
        </p:txBody>
      </p:sp>
      <p:sp>
        <p:nvSpPr>
          <p:cNvPr id="11" name="Rectangle 10"/>
          <p:cNvSpPr/>
          <p:nvPr userDrawn="1"/>
        </p:nvSpPr>
        <p:spPr>
          <a:xfrm>
            <a:off x="3279773" y="1127126"/>
            <a:ext cx="5632451" cy="41529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52091185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9" name="Rectangle 8"/>
          <p:cNvSpPr/>
          <p:nvPr/>
        </p:nvSpPr>
        <p:spPr>
          <a:xfrm>
            <a:off x="0" y="6176963"/>
            <a:ext cx="10972800" cy="681037"/>
          </a:xfrm>
          <a:custGeom>
            <a:avLst/>
            <a:gdLst>
              <a:gd name="connsiteX0" fmla="*/ 0 w 10762735"/>
              <a:gd name="connsiteY0" fmla="*/ 0 h 514831"/>
              <a:gd name="connsiteX1" fmla="*/ 10762735 w 10762735"/>
              <a:gd name="connsiteY1" fmla="*/ 0 h 514831"/>
              <a:gd name="connsiteX2" fmla="*/ 10762735 w 10762735"/>
              <a:gd name="connsiteY2" fmla="*/ 514831 h 514831"/>
              <a:gd name="connsiteX3" fmla="*/ 0 w 10762735"/>
              <a:gd name="connsiteY3" fmla="*/ 514831 h 514831"/>
              <a:gd name="connsiteX4" fmla="*/ 0 w 10762735"/>
              <a:gd name="connsiteY4" fmla="*/ 0 h 514831"/>
              <a:gd name="connsiteX0" fmla="*/ 0 w 10960443"/>
              <a:gd name="connsiteY0" fmla="*/ 0 h 514831"/>
              <a:gd name="connsiteX1" fmla="*/ 10762735 w 10960443"/>
              <a:gd name="connsiteY1" fmla="*/ 0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12357 h 527188"/>
              <a:gd name="connsiteX1" fmla="*/ 10552671 w 10960443"/>
              <a:gd name="connsiteY1" fmla="*/ 0 h 527188"/>
              <a:gd name="connsiteX2" fmla="*/ 10960443 w 10960443"/>
              <a:gd name="connsiteY2" fmla="*/ 514831 h 527188"/>
              <a:gd name="connsiteX3" fmla="*/ 0 w 10960443"/>
              <a:gd name="connsiteY3" fmla="*/ 527188 h 527188"/>
              <a:gd name="connsiteX4" fmla="*/ 0 w 10960443"/>
              <a:gd name="connsiteY4" fmla="*/ 12357 h 527188"/>
              <a:gd name="connsiteX0" fmla="*/ 0 w 10960443"/>
              <a:gd name="connsiteY0" fmla="*/ 0 h 514831"/>
              <a:gd name="connsiteX1" fmla="*/ 10725666 w 10960443"/>
              <a:gd name="connsiteY1" fmla="*/ 49426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86499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86499 h 465405"/>
              <a:gd name="connsiteX0" fmla="*/ 0 w 10960443"/>
              <a:gd name="connsiteY0" fmla="*/ 12358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12358 h 465405"/>
              <a:gd name="connsiteX0" fmla="*/ 0 w 11133438"/>
              <a:gd name="connsiteY0" fmla="*/ 12358 h 910248"/>
              <a:gd name="connsiteX1" fmla="*/ 10725666 w 11133438"/>
              <a:gd name="connsiteY1" fmla="*/ 0 h 910248"/>
              <a:gd name="connsiteX2" fmla="*/ 11133438 w 11133438"/>
              <a:gd name="connsiteY2" fmla="*/ 910248 h 910248"/>
              <a:gd name="connsiteX3" fmla="*/ 0 w 11133438"/>
              <a:gd name="connsiteY3" fmla="*/ 465405 h 910248"/>
              <a:gd name="connsiteX4" fmla="*/ 0 w 11133438"/>
              <a:gd name="connsiteY4" fmla="*/ 12358 h 910248"/>
              <a:gd name="connsiteX0" fmla="*/ 0 w 10972800"/>
              <a:gd name="connsiteY0" fmla="*/ 12358 h 477761"/>
              <a:gd name="connsiteX1" fmla="*/ 10725666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800" h="477761">
                <a:moveTo>
                  <a:pt x="0" y="12358"/>
                </a:moveTo>
                <a:lnTo>
                  <a:pt x="10725666" y="0"/>
                </a:lnTo>
                <a:lnTo>
                  <a:pt x="10972800" y="477761"/>
                </a:lnTo>
                <a:lnTo>
                  <a:pt x="0" y="465405"/>
                </a:lnTo>
                <a:lnTo>
                  <a:pt x="0" y="1235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8"/>
          <p:cNvSpPr/>
          <p:nvPr/>
        </p:nvSpPr>
        <p:spPr>
          <a:xfrm flipH="1">
            <a:off x="11294074" y="6176964"/>
            <a:ext cx="907536" cy="681038"/>
          </a:xfrm>
          <a:custGeom>
            <a:avLst/>
            <a:gdLst>
              <a:gd name="connsiteX0" fmla="*/ 0 w 10762735"/>
              <a:gd name="connsiteY0" fmla="*/ 0 h 514831"/>
              <a:gd name="connsiteX1" fmla="*/ 10762735 w 10762735"/>
              <a:gd name="connsiteY1" fmla="*/ 0 h 514831"/>
              <a:gd name="connsiteX2" fmla="*/ 10762735 w 10762735"/>
              <a:gd name="connsiteY2" fmla="*/ 514831 h 514831"/>
              <a:gd name="connsiteX3" fmla="*/ 0 w 10762735"/>
              <a:gd name="connsiteY3" fmla="*/ 514831 h 514831"/>
              <a:gd name="connsiteX4" fmla="*/ 0 w 10762735"/>
              <a:gd name="connsiteY4" fmla="*/ 0 h 514831"/>
              <a:gd name="connsiteX0" fmla="*/ 0 w 10960443"/>
              <a:gd name="connsiteY0" fmla="*/ 0 h 514831"/>
              <a:gd name="connsiteX1" fmla="*/ 10762735 w 10960443"/>
              <a:gd name="connsiteY1" fmla="*/ 0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12357 h 527188"/>
              <a:gd name="connsiteX1" fmla="*/ 10552671 w 10960443"/>
              <a:gd name="connsiteY1" fmla="*/ 0 h 527188"/>
              <a:gd name="connsiteX2" fmla="*/ 10960443 w 10960443"/>
              <a:gd name="connsiteY2" fmla="*/ 514831 h 527188"/>
              <a:gd name="connsiteX3" fmla="*/ 0 w 10960443"/>
              <a:gd name="connsiteY3" fmla="*/ 527188 h 527188"/>
              <a:gd name="connsiteX4" fmla="*/ 0 w 10960443"/>
              <a:gd name="connsiteY4" fmla="*/ 12357 h 527188"/>
              <a:gd name="connsiteX0" fmla="*/ 0 w 10960443"/>
              <a:gd name="connsiteY0" fmla="*/ 0 h 514831"/>
              <a:gd name="connsiteX1" fmla="*/ 10725666 w 10960443"/>
              <a:gd name="connsiteY1" fmla="*/ 49426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86499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86499 h 465405"/>
              <a:gd name="connsiteX0" fmla="*/ 0 w 10960443"/>
              <a:gd name="connsiteY0" fmla="*/ 12358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12358 h 465405"/>
              <a:gd name="connsiteX0" fmla="*/ 0 w 11133438"/>
              <a:gd name="connsiteY0" fmla="*/ 12358 h 910248"/>
              <a:gd name="connsiteX1" fmla="*/ 10725666 w 11133438"/>
              <a:gd name="connsiteY1" fmla="*/ 0 h 910248"/>
              <a:gd name="connsiteX2" fmla="*/ 11133438 w 11133438"/>
              <a:gd name="connsiteY2" fmla="*/ 910248 h 910248"/>
              <a:gd name="connsiteX3" fmla="*/ 0 w 11133438"/>
              <a:gd name="connsiteY3" fmla="*/ 465405 h 910248"/>
              <a:gd name="connsiteX4" fmla="*/ 0 w 11133438"/>
              <a:gd name="connsiteY4" fmla="*/ 12358 h 910248"/>
              <a:gd name="connsiteX0" fmla="*/ 0 w 10972800"/>
              <a:gd name="connsiteY0" fmla="*/ 12358 h 477761"/>
              <a:gd name="connsiteX1" fmla="*/ 10725666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 name="connsiteX0" fmla="*/ 0 w 10972800"/>
              <a:gd name="connsiteY0" fmla="*/ 12358 h 477761"/>
              <a:gd name="connsiteX1" fmla="*/ 8367337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 name="connsiteX0" fmla="*/ 0 w 10972800"/>
              <a:gd name="connsiteY0" fmla="*/ 12358 h 477761"/>
              <a:gd name="connsiteX1" fmla="*/ 6156404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 name="connsiteX0" fmla="*/ 0 w 10972800"/>
              <a:gd name="connsiteY0" fmla="*/ 1 h 465404"/>
              <a:gd name="connsiteX1" fmla="*/ 7335570 w 10972800"/>
              <a:gd name="connsiteY1" fmla="*/ 0 h 465404"/>
              <a:gd name="connsiteX2" fmla="*/ 10972800 w 10972800"/>
              <a:gd name="connsiteY2" fmla="*/ 465404 h 465404"/>
              <a:gd name="connsiteX3" fmla="*/ 0 w 10972800"/>
              <a:gd name="connsiteY3" fmla="*/ 453048 h 465404"/>
              <a:gd name="connsiteX4" fmla="*/ 0 w 10972800"/>
              <a:gd name="connsiteY4" fmla="*/ 1 h 465404"/>
              <a:gd name="connsiteX0" fmla="*/ 0 w 7435303"/>
              <a:gd name="connsiteY0" fmla="*/ 1 h 453048"/>
              <a:gd name="connsiteX1" fmla="*/ 7335570 w 7435303"/>
              <a:gd name="connsiteY1" fmla="*/ 0 h 453048"/>
              <a:gd name="connsiteX2" fmla="*/ 7435303 w 7435303"/>
              <a:gd name="connsiteY2" fmla="*/ 453047 h 453048"/>
              <a:gd name="connsiteX3" fmla="*/ 0 w 7435303"/>
              <a:gd name="connsiteY3" fmla="*/ 453048 h 453048"/>
              <a:gd name="connsiteX4" fmla="*/ 0 w 7435303"/>
              <a:gd name="connsiteY4" fmla="*/ 1 h 453048"/>
              <a:gd name="connsiteX0" fmla="*/ 0 w 10825414"/>
              <a:gd name="connsiteY0" fmla="*/ 1 h 453048"/>
              <a:gd name="connsiteX1" fmla="*/ 7335570 w 10825414"/>
              <a:gd name="connsiteY1" fmla="*/ 0 h 453048"/>
              <a:gd name="connsiteX2" fmla="*/ 10825414 w 10825414"/>
              <a:gd name="connsiteY2" fmla="*/ 453047 h 453048"/>
              <a:gd name="connsiteX3" fmla="*/ 0 w 10825414"/>
              <a:gd name="connsiteY3" fmla="*/ 453048 h 453048"/>
              <a:gd name="connsiteX4" fmla="*/ 0 w 10825414"/>
              <a:gd name="connsiteY4" fmla="*/ 1 h 453048"/>
              <a:gd name="connsiteX0" fmla="*/ 0 w 10825414"/>
              <a:gd name="connsiteY0" fmla="*/ 0 h 453047"/>
              <a:gd name="connsiteX1" fmla="*/ 8025363 w 10825414"/>
              <a:gd name="connsiteY1" fmla="*/ 3077 h 453047"/>
              <a:gd name="connsiteX2" fmla="*/ 10825414 w 10825414"/>
              <a:gd name="connsiteY2" fmla="*/ 453046 h 453047"/>
              <a:gd name="connsiteX3" fmla="*/ 0 w 10825414"/>
              <a:gd name="connsiteY3" fmla="*/ 453047 h 453047"/>
              <a:gd name="connsiteX4" fmla="*/ 0 w 10825414"/>
              <a:gd name="connsiteY4" fmla="*/ 0 h 453047"/>
              <a:gd name="connsiteX0" fmla="*/ 0 w 10825414"/>
              <a:gd name="connsiteY0" fmla="*/ 0 h 453047"/>
              <a:gd name="connsiteX1" fmla="*/ 8456478 w 10825414"/>
              <a:gd name="connsiteY1" fmla="*/ 3077 h 453047"/>
              <a:gd name="connsiteX2" fmla="*/ 10825414 w 10825414"/>
              <a:gd name="connsiteY2" fmla="*/ 453046 h 453047"/>
              <a:gd name="connsiteX3" fmla="*/ 0 w 10825414"/>
              <a:gd name="connsiteY3" fmla="*/ 453047 h 453047"/>
              <a:gd name="connsiteX4" fmla="*/ 0 w 10825414"/>
              <a:gd name="connsiteY4" fmla="*/ 0 h 453047"/>
              <a:gd name="connsiteX0" fmla="*/ 0 w 10825414"/>
              <a:gd name="connsiteY0" fmla="*/ 0 h 453047"/>
              <a:gd name="connsiteX1" fmla="*/ 8370260 w 10825414"/>
              <a:gd name="connsiteY1" fmla="*/ 79 h 453047"/>
              <a:gd name="connsiteX2" fmla="*/ 10825414 w 10825414"/>
              <a:gd name="connsiteY2" fmla="*/ 453046 h 453047"/>
              <a:gd name="connsiteX3" fmla="*/ 0 w 10825414"/>
              <a:gd name="connsiteY3" fmla="*/ 453047 h 453047"/>
              <a:gd name="connsiteX4" fmla="*/ 0 w 10825414"/>
              <a:gd name="connsiteY4" fmla="*/ 0 h 453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25414" h="453047">
                <a:moveTo>
                  <a:pt x="0" y="0"/>
                </a:moveTo>
                <a:lnTo>
                  <a:pt x="8370260" y="79"/>
                </a:lnTo>
                <a:lnTo>
                  <a:pt x="10825414" y="453046"/>
                </a:lnTo>
                <a:lnTo>
                  <a:pt x="0" y="45304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4570" y="613258"/>
            <a:ext cx="10515600" cy="628787"/>
          </a:xfrm>
          <a:prstGeom prst="rect">
            <a:avLst/>
          </a:prstGeom>
        </p:spPr>
        <p:txBody>
          <a:bodyPr/>
          <a:lstStyle>
            <a:lvl1pPr>
              <a:defRPr sz="4400">
                <a:solidFill>
                  <a:schemeClr val="accent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4570" y="1412496"/>
            <a:ext cx="10515600" cy="4351338"/>
          </a:xfrm>
          <a:prstGeom prst="rect">
            <a:avLst/>
          </a:prstGeom>
        </p:spPr>
        <p:txBody>
          <a:bodyPr/>
          <a:lstStyle>
            <a:lvl1pPr>
              <a:defRPr sz="2400"/>
            </a:lvl1pPr>
            <a:lvl2pPr>
              <a:defRPr sz="2200"/>
            </a:lvl2pPr>
            <a:lvl3pPr>
              <a:defRPr sz="20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10863243" y="6288754"/>
            <a:ext cx="540388" cy="414172"/>
          </a:xfrm>
          <a:prstGeom prst="rect">
            <a:avLst/>
          </a:prstGeom>
        </p:spPr>
        <p:txBody>
          <a:bodyPr/>
          <a:lstStyle>
            <a:lvl1pPr algn="ctr">
              <a:defRPr sz="1400">
                <a:solidFill>
                  <a:schemeClr val="accent1"/>
                </a:solidFill>
                <a:latin typeface="+mn-lt"/>
              </a:defRPr>
            </a:lvl1pPr>
          </a:lstStyle>
          <a:p>
            <a:fld id="{CA2B324A-48A1-4532-8B86-5DF0A3890463}" type="slidenum">
              <a:rPr lang="en-US" smtClean="0"/>
              <a:t>‹#›</a:t>
            </a:fld>
            <a:endParaRPr lang="en-US"/>
          </a:p>
        </p:txBody>
      </p:sp>
      <p:sp>
        <p:nvSpPr>
          <p:cNvPr id="8" name="Rectangle 7"/>
          <p:cNvSpPr/>
          <p:nvPr/>
        </p:nvSpPr>
        <p:spPr>
          <a:xfrm>
            <a:off x="0" y="477078"/>
            <a:ext cx="165100" cy="9011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509342" y="6562143"/>
            <a:ext cx="2286000" cy="184666"/>
          </a:xfrm>
          <a:prstGeom prst="rect">
            <a:avLst/>
          </a:prstGeom>
          <a:noFill/>
        </p:spPr>
        <p:txBody>
          <a:bodyPr wrap="square" rtlCol="0">
            <a:spAutoFit/>
          </a:bodyPr>
          <a:lstStyle/>
          <a:p>
            <a:pPr algn="r"/>
            <a:r>
              <a:rPr lang="en-US" sz="600" dirty="0" smtClean="0">
                <a:solidFill>
                  <a:schemeClr val="bg1"/>
                </a:solidFill>
                <a:latin typeface="Arial" pitchFamily="34" charset="0"/>
                <a:cs typeface="Arial" pitchFamily="34" charset="0"/>
              </a:rPr>
              <a:t>©</a:t>
            </a:r>
            <a:r>
              <a:rPr lang="en-US" sz="600" baseline="0" dirty="0" smtClean="0">
                <a:solidFill>
                  <a:schemeClr val="bg1"/>
                </a:solidFill>
                <a:latin typeface="Arial" pitchFamily="34" charset="0"/>
                <a:cs typeface="Arial" pitchFamily="34" charset="0"/>
              </a:rPr>
              <a:t> 2016 Valmont Industries, Inc. All rights reserved.</a:t>
            </a:r>
            <a:endParaRPr lang="en-US" sz="600" dirty="0">
              <a:solidFill>
                <a:schemeClr val="bg1"/>
              </a:solidFill>
              <a:latin typeface="Arial" pitchFamily="34" charset="0"/>
              <a:cs typeface="Arial" pitchFamily="34" charset="0"/>
            </a:endParaRPr>
          </a:p>
        </p:txBody>
      </p:sp>
      <p:pic>
        <p:nvPicPr>
          <p:cNvPr id="12" name="Picture 11" descr="Structures_white.wmf"/>
          <p:cNvPicPr>
            <a:picLocks noChangeAspect="1"/>
          </p:cNvPicPr>
          <p:nvPr/>
        </p:nvPicPr>
        <p:blipFill>
          <a:blip r:embed="rId2" cstate="print"/>
          <a:stretch>
            <a:fillRect/>
          </a:stretch>
        </p:blipFill>
        <p:spPr>
          <a:xfrm>
            <a:off x="946672" y="6347414"/>
            <a:ext cx="1339328" cy="346908"/>
          </a:xfrm>
          <a:prstGeom prst="rect">
            <a:avLst/>
          </a:prstGeom>
        </p:spPr>
      </p:pic>
    </p:spTree>
    <p:extLst>
      <p:ext uri="{BB962C8B-B14F-4D97-AF65-F5344CB8AC3E}">
        <p14:creationId xmlns:p14="http://schemas.microsoft.com/office/powerpoint/2010/main" val="227496591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2_Custom Layout">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6021288"/>
            <a:ext cx="12192000" cy="836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ctrTitle" hasCustomPrompt="1"/>
          </p:nvPr>
        </p:nvSpPr>
        <p:spPr>
          <a:xfrm>
            <a:off x="1524000" y="1122363"/>
            <a:ext cx="9144000" cy="2387600"/>
          </a:xfrm>
          <a:prstGeom prst="rect">
            <a:avLst/>
          </a:prstGeom>
        </p:spPr>
        <p:txBody>
          <a:bodyPr anchor="b"/>
          <a:lstStyle>
            <a:lvl1pPr algn="ctr">
              <a:defRPr sz="6000">
                <a:solidFill>
                  <a:schemeClr val="bg1"/>
                </a:solidFill>
              </a:defRPr>
            </a:lvl1pPr>
          </a:lstStyle>
          <a:p>
            <a:r>
              <a:rPr lang="en-US" dirty="0" smtClean="0"/>
              <a:t>THANK YOU!</a:t>
            </a:r>
            <a:endParaRPr lang="en-US" dirty="0"/>
          </a:p>
        </p:txBody>
      </p:sp>
      <p:sp>
        <p:nvSpPr>
          <p:cNvPr id="7"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smtClean="0"/>
              <a:t>valmontstructures.com</a:t>
            </a:r>
            <a:endParaRPr lang="en-US" dirty="0"/>
          </a:p>
        </p:txBody>
      </p:sp>
      <p:pic>
        <p:nvPicPr>
          <p:cNvPr id="9" name="Picture 8">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2113" y="6230817"/>
            <a:ext cx="1627773" cy="417652"/>
          </a:xfrm>
          <a:prstGeom prst="rect">
            <a:avLst/>
          </a:prstGeom>
        </p:spPr>
      </p:pic>
      <p:sp>
        <p:nvSpPr>
          <p:cNvPr id="14" name="TextBox 13"/>
          <p:cNvSpPr txBox="1"/>
          <p:nvPr/>
        </p:nvSpPr>
        <p:spPr>
          <a:xfrm>
            <a:off x="9628014" y="6538912"/>
            <a:ext cx="2286000" cy="184666"/>
          </a:xfrm>
          <a:prstGeom prst="rect">
            <a:avLst/>
          </a:prstGeom>
          <a:noFill/>
        </p:spPr>
        <p:txBody>
          <a:bodyPr wrap="square" rtlCol="0">
            <a:spAutoFit/>
          </a:bodyPr>
          <a:lstStyle/>
          <a:p>
            <a:pPr algn="r"/>
            <a:r>
              <a:rPr lang="en-US" sz="600" dirty="0" smtClean="0">
                <a:latin typeface="Arial" pitchFamily="34" charset="0"/>
                <a:cs typeface="Arial" pitchFamily="34" charset="0"/>
              </a:rPr>
              <a:t>©</a:t>
            </a:r>
            <a:r>
              <a:rPr lang="en-US" sz="600" baseline="0" dirty="0" smtClean="0">
                <a:latin typeface="Arial" pitchFamily="34" charset="0"/>
                <a:cs typeface="Arial" pitchFamily="34" charset="0"/>
              </a:rPr>
              <a:t> 2016 Valmont Industries, Inc. All rights reserved.</a:t>
            </a:r>
            <a:endParaRPr lang="en-US" sz="600" dirty="0">
              <a:latin typeface="Arial" pitchFamily="34" charset="0"/>
              <a:cs typeface="Arial" pitchFamily="34" charset="0"/>
            </a:endParaRPr>
          </a:p>
        </p:txBody>
      </p:sp>
      <p:sp>
        <p:nvSpPr>
          <p:cNvPr id="11" name="Rectangle 10"/>
          <p:cNvSpPr/>
          <p:nvPr/>
        </p:nvSpPr>
        <p:spPr>
          <a:xfrm>
            <a:off x="3279773" y="1127126"/>
            <a:ext cx="5632451" cy="41529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6807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5355"/>
          <a:stretch/>
        </p:blipFill>
        <p:spPr>
          <a:xfrm>
            <a:off x="1346662" y="0"/>
            <a:ext cx="10866537" cy="6867827"/>
          </a:xfrm>
          <a:prstGeom prst="rect">
            <a:avLst/>
          </a:prstGeom>
        </p:spPr>
      </p:pic>
      <p:sp>
        <p:nvSpPr>
          <p:cNvPr id="12" name="Freeform 11"/>
          <p:cNvSpPr/>
          <p:nvPr/>
        </p:nvSpPr>
        <p:spPr>
          <a:xfrm rot="19340334">
            <a:off x="3528622" y="-1271621"/>
            <a:ext cx="956457" cy="9401242"/>
          </a:xfrm>
          <a:custGeom>
            <a:avLst/>
            <a:gdLst>
              <a:gd name="connsiteX0" fmla="*/ 956457 w 956457"/>
              <a:gd name="connsiteY0" fmla="*/ 738197 h 9401242"/>
              <a:gd name="connsiteX1" fmla="*/ 956457 w 956457"/>
              <a:gd name="connsiteY1" fmla="*/ 9401242 h 9401242"/>
              <a:gd name="connsiteX2" fmla="*/ 0 w 956457"/>
              <a:gd name="connsiteY2" fmla="*/ 8663045 h 9401242"/>
              <a:gd name="connsiteX3" fmla="*/ 0 w 956457"/>
              <a:gd name="connsiteY3" fmla="*/ 0 h 9401242"/>
            </a:gdLst>
            <a:ahLst/>
            <a:cxnLst>
              <a:cxn ang="0">
                <a:pos x="connsiteX0" y="connsiteY0"/>
              </a:cxn>
              <a:cxn ang="0">
                <a:pos x="connsiteX1" y="connsiteY1"/>
              </a:cxn>
              <a:cxn ang="0">
                <a:pos x="connsiteX2" y="connsiteY2"/>
              </a:cxn>
              <a:cxn ang="0">
                <a:pos x="connsiteX3" y="connsiteY3"/>
              </a:cxn>
            </a:cxnLst>
            <a:rect l="l" t="t" r="r" b="b"/>
            <a:pathLst>
              <a:path w="956457" h="9401242">
                <a:moveTo>
                  <a:pt x="956457" y="738197"/>
                </a:moveTo>
                <a:lnTo>
                  <a:pt x="956457" y="9401242"/>
                </a:lnTo>
                <a:lnTo>
                  <a:pt x="0" y="8663045"/>
                </a:lnTo>
                <a:lnTo>
                  <a:pt x="0" y="0"/>
                </a:lnTo>
                <a:close/>
              </a:path>
            </a:pathLst>
          </a:custGeom>
          <a:gradFill flip="none" rotWithShape="1">
            <a:gsLst>
              <a:gs pos="95000">
                <a:srgbClr val="676464"/>
              </a:gs>
              <a:gs pos="0">
                <a:schemeClr val="bg1">
                  <a:lumMod val="50000"/>
                  <a:alpha val="0"/>
                </a:schemeClr>
              </a:gs>
              <a:gs pos="100000">
                <a:schemeClr val="tx1">
                  <a:lumMod val="68000"/>
                  <a:lumOff val="3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17" name="Freeform 16"/>
          <p:cNvSpPr/>
          <p:nvPr/>
        </p:nvSpPr>
        <p:spPr>
          <a:xfrm>
            <a:off x="-5324" y="-9832"/>
            <a:ext cx="6737351" cy="6877659"/>
          </a:xfrm>
          <a:custGeom>
            <a:avLst/>
            <a:gdLst>
              <a:gd name="connsiteX0" fmla="*/ 0 w 6737350"/>
              <a:gd name="connsiteY0" fmla="*/ 0 h 6857999"/>
              <a:gd name="connsiteX1" fmla="*/ 1416050 w 6737350"/>
              <a:gd name="connsiteY1" fmla="*/ 0 h 6857999"/>
              <a:gd name="connsiteX2" fmla="*/ 6737350 w 6737350"/>
              <a:gd name="connsiteY2" fmla="*/ 6857999 h 6857999"/>
              <a:gd name="connsiteX3" fmla="*/ 1416050 w 6737350"/>
              <a:gd name="connsiteY3" fmla="*/ 6857999 h 6857999"/>
              <a:gd name="connsiteX4" fmla="*/ 0 w 673735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7350" h="6857999">
                <a:moveTo>
                  <a:pt x="0" y="0"/>
                </a:moveTo>
                <a:lnTo>
                  <a:pt x="1416050" y="0"/>
                </a:lnTo>
                <a:lnTo>
                  <a:pt x="6737350" y="6857999"/>
                </a:lnTo>
                <a:lnTo>
                  <a:pt x="1416050"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solidFill>
                <a:srgbClr val="FFFFFF"/>
              </a:solidFill>
            </a:endParaRPr>
          </a:p>
        </p:txBody>
      </p:sp>
      <p:sp>
        <p:nvSpPr>
          <p:cNvPr id="2" name="Title 1"/>
          <p:cNvSpPr>
            <a:spLocks noGrp="1"/>
          </p:cNvSpPr>
          <p:nvPr>
            <p:ph type="ctrTitle" hasCustomPrompt="1"/>
          </p:nvPr>
        </p:nvSpPr>
        <p:spPr>
          <a:xfrm>
            <a:off x="366191" y="4584358"/>
            <a:ext cx="5371071" cy="687153"/>
          </a:xfrm>
          <a:prstGeom prst="rect">
            <a:avLst/>
          </a:prstGeom>
        </p:spPr>
        <p:txBody>
          <a:bodyPr anchor="b">
            <a:normAutofit/>
          </a:bodyPr>
          <a:lstStyle>
            <a:lvl1pPr algn="l">
              <a:defRPr sz="3000" cap="all" baseline="0">
                <a:solidFill>
                  <a:schemeClr val="accent1"/>
                </a:solidFill>
              </a:defRPr>
            </a:lvl1pPr>
          </a:lstStyle>
          <a:p>
            <a:r>
              <a:rPr lang="en-US" dirty="0" smtClean="0"/>
              <a:t>Master Title</a:t>
            </a:r>
            <a:endParaRPr lang="en-US" dirty="0"/>
          </a:p>
        </p:txBody>
      </p:sp>
      <p:sp>
        <p:nvSpPr>
          <p:cNvPr id="3" name="Subtitle 2"/>
          <p:cNvSpPr>
            <a:spLocks noGrp="1"/>
          </p:cNvSpPr>
          <p:nvPr>
            <p:ph type="subTitle" idx="1" hasCustomPrompt="1"/>
          </p:nvPr>
        </p:nvSpPr>
        <p:spPr>
          <a:xfrm>
            <a:off x="366191" y="5358608"/>
            <a:ext cx="5371071" cy="473783"/>
          </a:xfrm>
          <a:prstGeom prst="rect">
            <a:avLst/>
          </a:prstGeom>
        </p:spPr>
        <p:txBody>
          <a:bodyPr/>
          <a:lstStyle>
            <a:lvl1pPr marL="0" indent="0" algn="l">
              <a:buNone/>
              <a:defRPr sz="1800">
                <a:solidFill>
                  <a:schemeClr val="accent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Master subtitle style</a:t>
            </a:r>
            <a:endParaRPr lang="en-US" dirty="0"/>
          </a:p>
        </p:txBody>
      </p:sp>
      <p:sp>
        <p:nvSpPr>
          <p:cNvPr id="4" name="Date Placeholder 3"/>
          <p:cNvSpPr>
            <a:spLocks noGrp="1"/>
          </p:cNvSpPr>
          <p:nvPr>
            <p:ph type="dt" sz="half" idx="10"/>
          </p:nvPr>
        </p:nvSpPr>
        <p:spPr>
          <a:xfrm>
            <a:off x="475735" y="6356352"/>
            <a:ext cx="2743200" cy="365125"/>
          </a:xfrm>
          <a:prstGeom prst="rect">
            <a:avLst/>
          </a:prstGeom>
        </p:spPr>
        <p:txBody>
          <a:bodyPr/>
          <a:lstStyle/>
          <a:p>
            <a:fld id="{94F724BC-B61C-4FC3-A6E6-A6F20AAE3D66}" type="datetimeFigureOut">
              <a:rPr lang="en-US" smtClean="0">
                <a:solidFill>
                  <a:srgbClr val="000000">
                    <a:tint val="75000"/>
                  </a:srgbClr>
                </a:solidFill>
              </a:rPr>
              <a:pPr/>
              <a:t>7/28/2017</a:t>
            </a:fld>
            <a:endParaRPr lang="en-US">
              <a:solidFill>
                <a:srgbClr val="000000">
                  <a:tint val="75000"/>
                </a:srgbClr>
              </a:solidFill>
            </a:endParaRPr>
          </a:p>
        </p:txBody>
      </p:sp>
      <p:sp>
        <p:nvSpPr>
          <p:cNvPr id="11" name="TextBox 10"/>
          <p:cNvSpPr txBox="1"/>
          <p:nvPr/>
        </p:nvSpPr>
        <p:spPr>
          <a:xfrm>
            <a:off x="9772139" y="6557794"/>
            <a:ext cx="2286000" cy="161583"/>
          </a:xfrm>
          <a:prstGeom prst="rect">
            <a:avLst/>
          </a:prstGeom>
          <a:noFill/>
        </p:spPr>
        <p:txBody>
          <a:bodyPr wrap="square" rtlCol="0">
            <a:spAutoFit/>
          </a:bodyPr>
          <a:lstStyle/>
          <a:p>
            <a:pPr algn="r"/>
            <a:r>
              <a:rPr lang="en-US" sz="450" dirty="0" smtClean="0">
                <a:solidFill>
                  <a:srgbClr val="FFFFFF"/>
                </a:solidFill>
                <a:latin typeface="Arial" pitchFamily="34" charset="0"/>
                <a:cs typeface="Arial" pitchFamily="34" charset="0"/>
              </a:rPr>
              <a:t>© 2016 Valmont Industries, Inc. All rights reserved.</a:t>
            </a:r>
            <a:endParaRPr lang="en-US" sz="450" dirty="0">
              <a:solidFill>
                <a:srgbClr val="FFFFFF"/>
              </a:solidFill>
              <a:latin typeface="Arial" pitchFamily="34" charset="0"/>
              <a:cs typeface="Arial" pitchFamily="34" charset="0"/>
            </a:endParaRPr>
          </a:p>
        </p:txBody>
      </p:sp>
      <p:sp>
        <p:nvSpPr>
          <p:cNvPr id="7" name="Parallelogram 6"/>
          <p:cNvSpPr/>
          <p:nvPr/>
        </p:nvSpPr>
        <p:spPr>
          <a:xfrm flipH="1">
            <a:off x="571501" y="2729529"/>
            <a:ext cx="3009900" cy="1498600"/>
          </a:xfrm>
          <a:custGeom>
            <a:avLst/>
            <a:gdLst>
              <a:gd name="connsiteX0" fmla="*/ 0 w 2381765"/>
              <a:gd name="connsiteY0" fmla="*/ 914400 h 914400"/>
              <a:gd name="connsiteX1" fmla="*/ 228600 w 2381765"/>
              <a:gd name="connsiteY1" fmla="*/ 0 h 914400"/>
              <a:gd name="connsiteX2" fmla="*/ 2381765 w 2381765"/>
              <a:gd name="connsiteY2" fmla="*/ 0 h 914400"/>
              <a:gd name="connsiteX3" fmla="*/ 2153165 w 2381765"/>
              <a:gd name="connsiteY3" fmla="*/ 914400 h 914400"/>
              <a:gd name="connsiteX4" fmla="*/ 0 w 2381765"/>
              <a:gd name="connsiteY4" fmla="*/ 914400 h 914400"/>
              <a:gd name="connsiteX0" fmla="*/ 0 w 2915165"/>
              <a:gd name="connsiteY0" fmla="*/ 914400 h 914400"/>
              <a:gd name="connsiteX1" fmla="*/ 762000 w 2915165"/>
              <a:gd name="connsiteY1" fmla="*/ 0 h 914400"/>
              <a:gd name="connsiteX2" fmla="*/ 2915165 w 2915165"/>
              <a:gd name="connsiteY2" fmla="*/ 0 h 914400"/>
              <a:gd name="connsiteX3" fmla="*/ 2686565 w 2915165"/>
              <a:gd name="connsiteY3" fmla="*/ 914400 h 914400"/>
              <a:gd name="connsiteX4" fmla="*/ 0 w 2915165"/>
              <a:gd name="connsiteY4" fmla="*/ 914400 h 914400"/>
              <a:gd name="connsiteX0" fmla="*/ 0 w 2915165"/>
              <a:gd name="connsiteY0" fmla="*/ 914400 h 914400"/>
              <a:gd name="connsiteX1" fmla="*/ 762000 w 2915165"/>
              <a:gd name="connsiteY1" fmla="*/ 0 h 914400"/>
              <a:gd name="connsiteX2" fmla="*/ 2915165 w 2915165"/>
              <a:gd name="connsiteY2" fmla="*/ 0 h 914400"/>
              <a:gd name="connsiteX3" fmla="*/ 2343665 w 2915165"/>
              <a:gd name="connsiteY3" fmla="*/ 914400 h 914400"/>
              <a:gd name="connsiteX4" fmla="*/ 0 w 2915165"/>
              <a:gd name="connsiteY4" fmla="*/ 914400 h 914400"/>
              <a:gd name="connsiteX0" fmla="*/ 0 w 3514150"/>
              <a:gd name="connsiteY0" fmla="*/ 1498600 h 1498600"/>
              <a:gd name="connsiteX1" fmla="*/ 1360985 w 3514150"/>
              <a:gd name="connsiteY1" fmla="*/ 0 h 1498600"/>
              <a:gd name="connsiteX2" fmla="*/ 3514150 w 3514150"/>
              <a:gd name="connsiteY2" fmla="*/ 0 h 1498600"/>
              <a:gd name="connsiteX3" fmla="*/ 2942650 w 3514150"/>
              <a:gd name="connsiteY3" fmla="*/ 914400 h 1498600"/>
              <a:gd name="connsiteX4" fmla="*/ 0 w 3514150"/>
              <a:gd name="connsiteY4" fmla="*/ 1498600 h 1498600"/>
              <a:gd name="connsiteX0" fmla="*/ 0 w 3514150"/>
              <a:gd name="connsiteY0" fmla="*/ 1498600 h 1498600"/>
              <a:gd name="connsiteX1" fmla="*/ 1360985 w 3514150"/>
              <a:gd name="connsiteY1" fmla="*/ 0 h 1498600"/>
              <a:gd name="connsiteX2" fmla="*/ 3514150 w 3514150"/>
              <a:gd name="connsiteY2" fmla="*/ 0 h 1498600"/>
              <a:gd name="connsiteX3" fmla="*/ 2548197 w 3514150"/>
              <a:gd name="connsiteY3" fmla="*/ 1498600 h 1498600"/>
              <a:gd name="connsiteX4" fmla="*/ 0 w 3514150"/>
              <a:gd name="connsiteY4" fmla="*/ 1498600 h 1498600"/>
              <a:gd name="connsiteX0" fmla="*/ 0 w 3514150"/>
              <a:gd name="connsiteY0" fmla="*/ 1498600 h 1511300"/>
              <a:gd name="connsiteX1" fmla="*/ 1360985 w 3514150"/>
              <a:gd name="connsiteY1" fmla="*/ 0 h 1511300"/>
              <a:gd name="connsiteX2" fmla="*/ 3514150 w 3514150"/>
              <a:gd name="connsiteY2" fmla="*/ 0 h 1511300"/>
              <a:gd name="connsiteX3" fmla="*/ 2431322 w 3514150"/>
              <a:gd name="connsiteY3" fmla="*/ 1511300 h 1511300"/>
              <a:gd name="connsiteX4" fmla="*/ 0 w 3514150"/>
              <a:gd name="connsiteY4" fmla="*/ 1498600 h 1511300"/>
              <a:gd name="connsiteX0" fmla="*/ 0 w 3514150"/>
              <a:gd name="connsiteY0" fmla="*/ 1498600 h 1498600"/>
              <a:gd name="connsiteX1" fmla="*/ 1360985 w 3514150"/>
              <a:gd name="connsiteY1" fmla="*/ 0 h 1498600"/>
              <a:gd name="connsiteX2" fmla="*/ 3514150 w 3514150"/>
              <a:gd name="connsiteY2" fmla="*/ 0 h 1498600"/>
              <a:gd name="connsiteX3" fmla="*/ 2431322 w 3514150"/>
              <a:gd name="connsiteY3" fmla="*/ 1498600 h 1498600"/>
              <a:gd name="connsiteX4" fmla="*/ 0 w 3514150"/>
              <a:gd name="connsiteY4" fmla="*/ 1498600 h 149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150" h="1498600">
                <a:moveTo>
                  <a:pt x="0" y="1498600"/>
                </a:moveTo>
                <a:lnTo>
                  <a:pt x="1360985" y="0"/>
                </a:lnTo>
                <a:lnTo>
                  <a:pt x="3514150" y="0"/>
                </a:lnTo>
                <a:lnTo>
                  <a:pt x="2431322" y="1498600"/>
                </a:lnTo>
                <a:lnTo>
                  <a:pt x="0" y="1498600"/>
                </a:lnTo>
                <a:close/>
              </a:path>
            </a:pathLst>
          </a:custGeom>
          <a:gradFill flip="none" rotWithShape="1">
            <a:gsLst>
              <a:gs pos="0">
                <a:schemeClr val="bg1"/>
              </a:gs>
              <a:gs pos="100000">
                <a:schemeClr val="accent2">
                  <a:lumMod val="20000"/>
                  <a:lumOff val="8000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735" y="2426761"/>
            <a:ext cx="2162048" cy="554736"/>
          </a:xfrm>
          <a:prstGeom prst="rect">
            <a:avLst/>
          </a:prstGeom>
        </p:spPr>
      </p:pic>
    </p:spTree>
    <p:extLst>
      <p:ext uri="{BB962C8B-B14F-4D97-AF65-F5344CB8AC3E}">
        <p14:creationId xmlns:p14="http://schemas.microsoft.com/office/powerpoint/2010/main" val="77653528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05780" y="0"/>
            <a:ext cx="9653563" cy="6858000"/>
          </a:xfrm>
          <a:prstGeom prst="rect">
            <a:avLst/>
          </a:prstGeom>
        </p:spPr>
      </p:pic>
      <p:sp>
        <p:nvSpPr>
          <p:cNvPr id="12" name="Freeform 11"/>
          <p:cNvSpPr/>
          <p:nvPr/>
        </p:nvSpPr>
        <p:spPr>
          <a:xfrm rot="19340334">
            <a:off x="3528622" y="-1271621"/>
            <a:ext cx="956457" cy="9401242"/>
          </a:xfrm>
          <a:custGeom>
            <a:avLst/>
            <a:gdLst>
              <a:gd name="connsiteX0" fmla="*/ 956457 w 956457"/>
              <a:gd name="connsiteY0" fmla="*/ 738197 h 9401242"/>
              <a:gd name="connsiteX1" fmla="*/ 956457 w 956457"/>
              <a:gd name="connsiteY1" fmla="*/ 9401242 h 9401242"/>
              <a:gd name="connsiteX2" fmla="*/ 0 w 956457"/>
              <a:gd name="connsiteY2" fmla="*/ 8663045 h 9401242"/>
              <a:gd name="connsiteX3" fmla="*/ 0 w 956457"/>
              <a:gd name="connsiteY3" fmla="*/ 0 h 9401242"/>
            </a:gdLst>
            <a:ahLst/>
            <a:cxnLst>
              <a:cxn ang="0">
                <a:pos x="connsiteX0" y="connsiteY0"/>
              </a:cxn>
              <a:cxn ang="0">
                <a:pos x="connsiteX1" y="connsiteY1"/>
              </a:cxn>
              <a:cxn ang="0">
                <a:pos x="connsiteX2" y="connsiteY2"/>
              </a:cxn>
              <a:cxn ang="0">
                <a:pos x="connsiteX3" y="connsiteY3"/>
              </a:cxn>
            </a:cxnLst>
            <a:rect l="l" t="t" r="r" b="b"/>
            <a:pathLst>
              <a:path w="956457" h="9401242">
                <a:moveTo>
                  <a:pt x="956457" y="738197"/>
                </a:moveTo>
                <a:lnTo>
                  <a:pt x="956457" y="9401242"/>
                </a:lnTo>
                <a:lnTo>
                  <a:pt x="0" y="8663045"/>
                </a:lnTo>
                <a:lnTo>
                  <a:pt x="0" y="0"/>
                </a:lnTo>
                <a:close/>
              </a:path>
            </a:pathLst>
          </a:custGeom>
          <a:gradFill flip="none" rotWithShape="1">
            <a:gsLst>
              <a:gs pos="95000">
                <a:srgbClr val="676464"/>
              </a:gs>
              <a:gs pos="0">
                <a:schemeClr val="bg1">
                  <a:lumMod val="50000"/>
                  <a:alpha val="0"/>
                </a:schemeClr>
              </a:gs>
              <a:gs pos="100000">
                <a:schemeClr val="tx1">
                  <a:lumMod val="68000"/>
                  <a:lumOff val="3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17" name="Freeform 16"/>
          <p:cNvSpPr/>
          <p:nvPr/>
        </p:nvSpPr>
        <p:spPr>
          <a:xfrm>
            <a:off x="-5324" y="-9832"/>
            <a:ext cx="6737351" cy="6877659"/>
          </a:xfrm>
          <a:custGeom>
            <a:avLst/>
            <a:gdLst>
              <a:gd name="connsiteX0" fmla="*/ 0 w 6737350"/>
              <a:gd name="connsiteY0" fmla="*/ 0 h 6857999"/>
              <a:gd name="connsiteX1" fmla="*/ 1416050 w 6737350"/>
              <a:gd name="connsiteY1" fmla="*/ 0 h 6857999"/>
              <a:gd name="connsiteX2" fmla="*/ 6737350 w 6737350"/>
              <a:gd name="connsiteY2" fmla="*/ 6857999 h 6857999"/>
              <a:gd name="connsiteX3" fmla="*/ 1416050 w 6737350"/>
              <a:gd name="connsiteY3" fmla="*/ 6857999 h 6857999"/>
              <a:gd name="connsiteX4" fmla="*/ 0 w 673735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7350" h="6857999">
                <a:moveTo>
                  <a:pt x="0" y="0"/>
                </a:moveTo>
                <a:lnTo>
                  <a:pt x="1416050" y="0"/>
                </a:lnTo>
                <a:lnTo>
                  <a:pt x="6737350" y="6857999"/>
                </a:lnTo>
                <a:lnTo>
                  <a:pt x="1416050"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solidFill>
                <a:srgbClr val="FFFFFF"/>
              </a:solidFill>
            </a:endParaRPr>
          </a:p>
        </p:txBody>
      </p:sp>
      <p:sp>
        <p:nvSpPr>
          <p:cNvPr id="2" name="Title 1"/>
          <p:cNvSpPr>
            <a:spLocks noGrp="1"/>
          </p:cNvSpPr>
          <p:nvPr>
            <p:ph type="ctrTitle" hasCustomPrompt="1"/>
          </p:nvPr>
        </p:nvSpPr>
        <p:spPr>
          <a:xfrm>
            <a:off x="366191" y="4584358"/>
            <a:ext cx="5371071" cy="687153"/>
          </a:xfrm>
          <a:prstGeom prst="rect">
            <a:avLst/>
          </a:prstGeom>
        </p:spPr>
        <p:txBody>
          <a:bodyPr anchor="b">
            <a:normAutofit/>
          </a:bodyPr>
          <a:lstStyle>
            <a:lvl1pPr algn="l">
              <a:defRPr sz="3000" cap="all" baseline="0">
                <a:solidFill>
                  <a:schemeClr val="accent1"/>
                </a:solidFill>
              </a:defRPr>
            </a:lvl1pPr>
          </a:lstStyle>
          <a:p>
            <a:r>
              <a:rPr lang="en-US" dirty="0" smtClean="0"/>
              <a:t>Master Title</a:t>
            </a:r>
            <a:endParaRPr lang="en-US" dirty="0"/>
          </a:p>
        </p:txBody>
      </p:sp>
      <p:sp>
        <p:nvSpPr>
          <p:cNvPr id="3" name="Subtitle 2"/>
          <p:cNvSpPr>
            <a:spLocks noGrp="1"/>
          </p:cNvSpPr>
          <p:nvPr>
            <p:ph type="subTitle" idx="1" hasCustomPrompt="1"/>
          </p:nvPr>
        </p:nvSpPr>
        <p:spPr>
          <a:xfrm>
            <a:off x="366191" y="5358608"/>
            <a:ext cx="5371071" cy="473783"/>
          </a:xfrm>
          <a:prstGeom prst="rect">
            <a:avLst/>
          </a:prstGeom>
        </p:spPr>
        <p:txBody>
          <a:bodyPr/>
          <a:lstStyle>
            <a:lvl1pPr marL="0" indent="0" algn="l">
              <a:buNone/>
              <a:defRPr sz="1800">
                <a:solidFill>
                  <a:schemeClr val="accent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Master subtitle style</a:t>
            </a:r>
            <a:endParaRPr lang="en-US" dirty="0"/>
          </a:p>
        </p:txBody>
      </p:sp>
      <p:sp>
        <p:nvSpPr>
          <p:cNvPr id="4" name="Date Placeholder 3"/>
          <p:cNvSpPr>
            <a:spLocks noGrp="1"/>
          </p:cNvSpPr>
          <p:nvPr>
            <p:ph type="dt" sz="half" idx="10"/>
          </p:nvPr>
        </p:nvSpPr>
        <p:spPr>
          <a:xfrm>
            <a:off x="475735" y="6356352"/>
            <a:ext cx="2743200" cy="365125"/>
          </a:xfrm>
          <a:prstGeom prst="rect">
            <a:avLst/>
          </a:prstGeom>
        </p:spPr>
        <p:txBody>
          <a:bodyPr/>
          <a:lstStyle/>
          <a:p>
            <a:fld id="{94F724BC-B61C-4FC3-A6E6-A6F20AAE3D66}" type="datetimeFigureOut">
              <a:rPr lang="en-US" smtClean="0">
                <a:solidFill>
                  <a:srgbClr val="000000">
                    <a:tint val="75000"/>
                  </a:srgbClr>
                </a:solidFill>
              </a:rPr>
              <a:pPr/>
              <a:t>7/28/2017</a:t>
            </a:fld>
            <a:endParaRPr lang="en-US">
              <a:solidFill>
                <a:srgbClr val="000000">
                  <a:tint val="75000"/>
                </a:srgbClr>
              </a:solidFill>
            </a:endParaRPr>
          </a:p>
        </p:txBody>
      </p:sp>
      <p:sp>
        <p:nvSpPr>
          <p:cNvPr id="11" name="TextBox 10"/>
          <p:cNvSpPr txBox="1"/>
          <p:nvPr/>
        </p:nvSpPr>
        <p:spPr>
          <a:xfrm>
            <a:off x="9772139" y="6557794"/>
            <a:ext cx="2286000" cy="161583"/>
          </a:xfrm>
          <a:prstGeom prst="rect">
            <a:avLst/>
          </a:prstGeom>
          <a:noFill/>
        </p:spPr>
        <p:txBody>
          <a:bodyPr wrap="square" rtlCol="0">
            <a:spAutoFit/>
          </a:bodyPr>
          <a:lstStyle/>
          <a:p>
            <a:pPr algn="r"/>
            <a:r>
              <a:rPr lang="en-US" sz="450" dirty="0" smtClean="0">
                <a:solidFill>
                  <a:srgbClr val="FFFFFF"/>
                </a:solidFill>
                <a:latin typeface="Arial" pitchFamily="34" charset="0"/>
                <a:cs typeface="Arial" pitchFamily="34" charset="0"/>
              </a:rPr>
              <a:t>© 2016 Valmont Industries, Inc. All rights reserved.</a:t>
            </a:r>
            <a:endParaRPr lang="en-US" sz="450" dirty="0">
              <a:solidFill>
                <a:srgbClr val="FFFFFF"/>
              </a:solidFill>
              <a:latin typeface="Arial" pitchFamily="34" charset="0"/>
              <a:cs typeface="Arial" pitchFamily="34" charset="0"/>
            </a:endParaRPr>
          </a:p>
        </p:txBody>
      </p:sp>
      <p:sp>
        <p:nvSpPr>
          <p:cNvPr id="7" name="Parallelogram 6"/>
          <p:cNvSpPr/>
          <p:nvPr/>
        </p:nvSpPr>
        <p:spPr>
          <a:xfrm flipH="1">
            <a:off x="571501" y="2729529"/>
            <a:ext cx="3009900" cy="1498600"/>
          </a:xfrm>
          <a:custGeom>
            <a:avLst/>
            <a:gdLst>
              <a:gd name="connsiteX0" fmla="*/ 0 w 2381765"/>
              <a:gd name="connsiteY0" fmla="*/ 914400 h 914400"/>
              <a:gd name="connsiteX1" fmla="*/ 228600 w 2381765"/>
              <a:gd name="connsiteY1" fmla="*/ 0 h 914400"/>
              <a:gd name="connsiteX2" fmla="*/ 2381765 w 2381765"/>
              <a:gd name="connsiteY2" fmla="*/ 0 h 914400"/>
              <a:gd name="connsiteX3" fmla="*/ 2153165 w 2381765"/>
              <a:gd name="connsiteY3" fmla="*/ 914400 h 914400"/>
              <a:gd name="connsiteX4" fmla="*/ 0 w 2381765"/>
              <a:gd name="connsiteY4" fmla="*/ 914400 h 914400"/>
              <a:gd name="connsiteX0" fmla="*/ 0 w 2915165"/>
              <a:gd name="connsiteY0" fmla="*/ 914400 h 914400"/>
              <a:gd name="connsiteX1" fmla="*/ 762000 w 2915165"/>
              <a:gd name="connsiteY1" fmla="*/ 0 h 914400"/>
              <a:gd name="connsiteX2" fmla="*/ 2915165 w 2915165"/>
              <a:gd name="connsiteY2" fmla="*/ 0 h 914400"/>
              <a:gd name="connsiteX3" fmla="*/ 2686565 w 2915165"/>
              <a:gd name="connsiteY3" fmla="*/ 914400 h 914400"/>
              <a:gd name="connsiteX4" fmla="*/ 0 w 2915165"/>
              <a:gd name="connsiteY4" fmla="*/ 914400 h 914400"/>
              <a:gd name="connsiteX0" fmla="*/ 0 w 2915165"/>
              <a:gd name="connsiteY0" fmla="*/ 914400 h 914400"/>
              <a:gd name="connsiteX1" fmla="*/ 762000 w 2915165"/>
              <a:gd name="connsiteY1" fmla="*/ 0 h 914400"/>
              <a:gd name="connsiteX2" fmla="*/ 2915165 w 2915165"/>
              <a:gd name="connsiteY2" fmla="*/ 0 h 914400"/>
              <a:gd name="connsiteX3" fmla="*/ 2343665 w 2915165"/>
              <a:gd name="connsiteY3" fmla="*/ 914400 h 914400"/>
              <a:gd name="connsiteX4" fmla="*/ 0 w 2915165"/>
              <a:gd name="connsiteY4" fmla="*/ 914400 h 914400"/>
              <a:gd name="connsiteX0" fmla="*/ 0 w 3514150"/>
              <a:gd name="connsiteY0" fmla="*/ 1498600 h 1498600"/>
              <a:gd name="connsiteX1" fmla="*/ 1360985 w 3514150"/>
              <a:gd name="connsiteY1" fmla="*/ 0 h 1498600"/>
              <a:gd name="connsiteX2" fmla="*/ 3514150 w 3514150"/>
              <a:gd name="connsiteY2" fmla="*/ 0 h 1498600"/>
              <a:gd name="connsiteX3" fmla="*/ 2942650 w 3514150"/>
              <a:gd name="connsiteY3" fmla="*/ 914400 h 1498600"/>
              <a:gd name="connsiteX4" fmla="*/ 0 w 3514150"/>
              <a:gd name="connsiteY4" fmla="*/ 1498600 h 1498600"/>
              <a:gd name="connsiteX0" fmla="*/ 0 w 3514150"/>
              <a:gd name="connsiteY0" fmla="*/ 1498600 h 1498600"/>
              <a:gd name="connsiteX1" fmla="*/ 1360985 w 3514150"/>
              <a:gd name="connsiteY1" fmla="*/ 0 h 1498600"/>
              <a:gd name="connsiteX2" fmla="*/ 3514150 w 3514150"/>
              <a:gd name="connsiteY2" fmla="*/ 0 h 1498600"/>
              <a:gd name="connsiteX3" fmla="*/ 2548197 w 3514150"/>
              <a:gd name="connsiteY3" fmla="*/ 1498600 h 1498600"/>
              <a:gd name="connsiteX4" fmla="*/ 0 w 3514150"/>
              <a:gd name="connsiteY4" fmla="*/ 1498600 h 1498600"/>
              <a:gd name="connsiteX0" fmla="*/ 0 w 3514150"/>
              <a:gd name="connsiteY0" fmla="*/ 1498600 h 1511300"/>
              <a:gd name="connsiteX1" fmla="*/ 1360985 w 3514150"/>
              <a:gd name="connsiteY1" fmla="*/ 0 h 1511300"/>
              <a:gd name="connsiteX2" fmla="*/ 3514150 w 3514150"/>
              <a:gd name="connsiteY2" fmla="*/ 0 h 1511300"/>
              <a:gd name="connsiteX3" fmla="*/ 2431322 w 3514150"/>
              <a:gd name="connsiteY3" fmla="*/ 1511300 h 1511300"/>
              <a:gd name="connsiteX4" fmla="*/ 0 w 3514150"/>
              <a:gd name="connsiteY4" fmla="*/ 1498600 h 1511300"/>
              <a:gd name="connsiteX0" fmla="*/ 0 w 3514150"/>
              <a:gd name="connsiteY0" fmla="*/ 1498600 h 1498600"/>
              <a:gd name="connsiteX1" fmla="*/ 1360985 w 3514150"/>
              <a:gd name="connsiteY1" fmla="*/ 0 h 1498600"/>
              <a:gd name="connsiteX2" fmla="*/ 3514150 w 3514150"/>
              <a:gd name="connsiteY2" fmla="*/ 0 h 1498600"/>
              <a:gd name="connsiteX3" fmla="*/ 2431322 w 3514150"/>
              <a:gd name="connsiteY3" fmla="*/ 1498600 h 1498600"/>
              <a:gd name="connsiteX4" fmla="*/ 0 w 3514150"/>
              <a:gd name="connsiteY4" fmla="*/ 1498600 h 149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150" h="1498600">
                <a:moveTo>
                  <a:pt x="0" y="1498600"/>
                </a:moveTo>
                <a:lnTo>
                  <a:pt x="1360985" y="0"/>
                </a:lnTo>
                <a:lnTo>
                  <a:pt x="3514150" y="0"/>
                </a:lnTo>
                <a:lnTo>
                  <a:pt x="2431322" y="1498600"/>
                </a:lnTo>
                <a:lnTo>
                  <a:pt x="0" y="1498600"/>
                </a:lnTo>
                <a:close/>
              </a:path>
            </a:pathLst>
          </a:custGeom>
          <a:gradFill flip="none" rotWithShape="1">
            <a:gsLst>
              <a:gs pos="0">
                <a:schemeClr val="bg1"/>
              </a:gs>
              <a:gs pos="100000">
                <a:schemeClr val="accent2">
                  <a:lumMod val="20000"/>
                  <a:lumOff val="8000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735" y="2426761"/>
            <a:ext cx="2162048" cy="554736"/>
          </a:xfrm>
          <a:prstGeom prst="rect">
            <a:avLst/>
          </a:prstGeom>
        </p:spPr>
      </p:pic>
    </p:spTree>
    <p:extLst>
      <p:ext uri="{BB962C8B-B14F-4D97-AF65-F5344CB8AC3E}">
        <p14:creationId xmlns:p14="http://schemas.microsoft.com/office/powerpoint/2010/main" val="390270270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l="9799"/>
          <a:stretch/>
        </p:blipFill>
        <p:spPr>
          <a:xfrm>
            <a:off x="0" y="-38860"/>
            <a:ext cx="12206515" cy="7376323"/>
          </a:xfrm>
          <a:prstGeom prst="rect">
            <a:avLst/>
          </a:prstGeom>
        </p:spPr>
      </p:pic>
      <p:sp>
        <p:nvSpPr>
          <p:cNvPr id="12" name="Freeform 11"/>
          <p:cNvSpPr/>
          <p:nvPr/>
        </p:nvSpPr>
        <p:spPr>
          <a:xfrm rot="19340334">
            <a:off x="3528622" y="-1271621"/>
            <a:ext cx="956457" cy="9401242"/>
          </a:xfrm>
          <a:custGeom>
            <a:avLst/>
            <a:gdLst>
              <a:gd name="connsiteX0" fmla="*/ 956457 w 956457"/>
              <a:gd name="connsiteY0" fmla="*/ 738197 h 9401242"/>
              <a:gd name="connsiteX1" fmla="*/ 956457 w 956457"/>
              <a:gd name="connsiteY1" fmla="*/ 9401242 h 9401242"/>
              <a:gd name="connsiteX2" fmla="*/ 0 w 956457"/>
              <a:gd name="connsiteY2" fmla="*/ 8663045 h 9401242"/>
              <a:gd name="connsiteX3" fmla="*/ 0 w 956457"/>
              <a:gd name="connsiteY3" fmla="*/ 0 h 9401242"/>
            </a:gdLst>
            <a:ahLst/>
            <a:cxnLst>
              <a:cxn ang="0">
                <a:pos x="connsiteX0" y="connsiteY0"/>
              </a:cxn>
              <a:cxn ang="0">
                <a:pos x="connsiteX1" y="connsiteY1"/>
              </a:cxn>
              <a:cxn ang="0">
                <a:pos x="connsiteX2" y="connsiteY2"/>
              </a:cxn>
              <a:cxn ang="0">
                <a:pos x="connsiteX3" y="connsiteY3"/>
              </a:cxn>
            </a:cxnLst>
            <a:rect l="l" t="t" r="r" b="b"/>
            <a:pathLst>
              <a:path w="956457" h="9401242">
                <a:moveTo>
                  <a:pt x="956457" y="738197"/>
                </a:moveTo>
                <a:lnTo>
                  <a:pt x="956457" y="9401242"/>
                </a:lnTo>
                <a:lnTo>
                  <a:pt x="0" y="8663045"/>
                </a:lnTo>
                <a:lnTo>
                  <a:pt x="0" y="0"/>
                </a:lnTo>
                <a:close/>
              </a:path>
            </a:pathLst>
          </a:custGeom>
          <a:gradFill flip="none" rotWithShape="1">
            <a:gsLst>
              <a:gs pos="95000">
                <a:srgbClr val="676464"/>
              </a:gs>
              <a:gs pos="0">
                <a:schemeClr val="bg1">
                  <a:lumMod val="50000"/>
                  <a:alpha val="0"/>
                </a:schemeClr>
              </a:gs>
              <a:gs pos="100000">
                <a:schemeClr val="tx1">
                  <a:lumMod val="68000"/>
                  <a:lumOff val="3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17" name="Freeform 16"/>
          <p:cNvSpPr/>
          <p:nvPr/>
        </p:nvSpPr>
        <p:spPr>
          <a:xfrm>
            <a:off x="-5324" y="-9832"/>
            <a:ext cx="6737351" cy="6877659"/>
          </a:xfrm>
          <a:custGeom>
            <a:avLst/>
            <a:gdLst>
              <a:gd name="connsiteX0" fmla="*/ 0 w 6737350"/>
              <a:gd name="connsiteY0" fmla="*/ 0 h 6857999"/>
              <a:gd name="connsiteX1" fmla="*/ 1416050 w 6737350"/>
              <a:gd name="connsiteY1" fmla="*/ 0 h 6857999"/>
              <a:gd name="connsiteX2" fmla="*/ 6737350 w 6737350"/>
              <a:gd name="connsiteY2" fmla="*/ 6857999 h 6857999"/>
              <a:gd name="connsiteX3" fmla="*/ 1416050 w 6737350"/>
              <a:gd name="connsiteY3" fmla="*/ 6857999 h 6857999"/>
              <a:gd name="connsiteX4" fmla="*/ 0 w 673735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7350" h="6857999">
                <a:moveTo>
                  <a:pt x="0" y="0"/>
                </a:moveTo>
                <a:lnTo>
                  <a:pt x="1416050" y="0"/>
                </a:lnTo>
                <a:lnTo>
                  <a:pt x="6737350" y="6857999"/>
                </a:lnTo>
                <a:lnTo>
                  <a:pt x="1416050"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solidFill>
                <a:srgbClr val="FFFFFF"/>
              </a:solidFill>
            </a:endParaRPr>
          </a:p>
        </p:txBody>
      </p:sp>
      <p:sp>
        <p:nvSpPr>
          <p:cNvPr id="2" name="Title 1"/>
          <p:cNvSpPr>
            <a:spLocks noGrp="1"/>
          </p:cNvSpPr>
          <p:nvPr>
            <p:ph type="ctrTitle" hasCustomPrompt="1"/>
          </p:nvPr>
        </p:nvSpPr>
        <p:spPr>
          <a:xfrm>
            <a:off x="366191" y="4584358"/>
            <a:ext cx="5371071" cy="687153"/>
          </a:xfrm>
          <a:prstGeom prst="rect">
            <a:avLst/>
          </a:prstGeom>
        </p:spPr>
        <p:txBody>
          <a:bodyPr anchor="b">
            <a:normAutofit/>
          </a:bodyPr>
          <a:lstStyle>
            <a:lvl1pPr algn="l">
              <a:defRPr sz="3000" cap="all" baseline="0">
                <a:solidFill>
                  <a:schemeClr val="accent1"/>
                </a:solidFill>
              </a:defRPr>
            </a:lvl1pPr>
          </a:lstStyle>
          <a:p>
            <a:r>
              <a:rPr lang="en-US" dirty="0" smtClean="0"/>
              <a:t>Master Title</a:t>
            </a:r>
            <a:endParaRPr lang="en-US" dirty="0"/>
          </a:p>
        </p:txBody>
      </p:sp>
      <p:sp>
        <p:nvSpPr>
          <p:cNvPr id="3" name="Subtitle 2"/>
          <p:cNvSpPr>
            <a:spLocks noGrp="1"/>
          </p:cNvSpPr>
          <p:nvPr>
            <p:ph type="subTitle" idx="1" hasCustomPrompt="1"/>
          </p:nvPr>
        </p:nvSpPr>
        <p:spPr>
          <a:xfrm>
            <a:off x="366191" y="5358608"/>
            <a:ext cx="5371071" cy="473783"/>
          </a:xfrm>
          <a:prstGeom prst="rect">
            <a:avLst/>
          </a:prstGeom>
        </p:spPr>
        <p:txBody>
          <a:bodyPr/>
          <a:lstStyle>
            <a:lvl1pPr marL="0" indent="0" algn="l">
              <a:buNone/>
              <a:defRPr sz="1800">
                <a:solidFill>
                  <a:schemeClr val="accent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Master subtitle style</a:t>
            </a:r>
            <a:endParaRPr lang="en-US" dirty="0"/>
          </a:p>
        </p:txBody>
      </p:sp>
      <p:sp>
        <p:nvSpPr>
          <p:cNvPr id="4" name="Date Placeholder 3"/>
          <p:cNvSpPr>
            <a:spLocks noGrp="1"/>
          </p:cNvSpPr>
          <p:nvPr>
            <p:ph type="dt" sz="half" idx="10"/>
          </p:nvPr>
        </p:nvSpPr>
        <p:spPr>
          <a:xfrm>
            <a:off x="475735" y="6356352"/>
            <a:ext cx="2743200" cy="365125"/>
          </a:xfrm>
          <a:prstGeom prst="rect">
            <a:avLst/>
          </a:prstGeom>
        </p:spPr>
        <p:txBody>
          <a:bodyPr/>
          <a:lstStyle/>
          <a:p>
            <a:fld id="{94F724BC-B61C-4FC3-A6E6-A6F20AAE3D66}" type="datetimeFigureOut">
              <a:rPr lang="en-US" smtClean="0">
                <a:solidFill>
                  <a:srgbClr val="000000">
                    <a:tint val="75000"/>
                  </a:srgbClr>
                </a:solidFill>
              </a:rPr>
              <a:pPr/>
              <a:t>7/28/2017</a:t>
            </a:fld>
            <a:endParaRPr lang="en-US">
              <a:solidFill>
                <a:srgbClr val="000000">
                  <a:tint val="75000"/>
                </a:srgbClr>
              </a:solidFill>
            </a:endParaRPr>
          </a:p>
        </p:txBody>
      </p:sp>
      <p:sp>
        <p:nvSpPr>
          <p:cNvPr id="11" name="TextBox 10"/>
          <p:cNvSpPr txBox="1"/>
          <p:nvPr/>
        </p:nvSpPr>
        <p:spPr>
          <a:xfrm>
            <a:off x="9772139" y="6557794"/>
            <a:ext cx="2286000" cy="161583"/>
          </a:xfrm>
          <a:prstGeom prst="rect">
            <a:avLst/>
          </a:prstGeom>
          <a:noFill/>
        </p:spPr>
        <p:txBody>
          <a:bodyPr wrap="square" rtlCol="0">
            <a:spAutoFit/>
          </a:bodyPr>
          <a:lstStyle/>
          <a:p>
            <a:pPr algn="r"/>
            <a:r>
              <a:rPr lang="en-US" sz="450" dirty="0" smtClean="0">
                <a:solidFill>
                  <a:srgbClr val="FFFFFF"/>
                </a:solidFill>
                <a:latin typeface="Arial" pitchFamily="34" charset="0"/>
                <a:cs typeface="Arial" pitchFamily="34" charset="0"/>
              </a:rPr>
              <a:t>© 2016 Valmont Industries, Inc. All rights reserved.</a:t>
            </a:r>
            <a:endParaRPr lang="en-US" sz="450" dirty="0">
              <a:solidFill>
                <a:srgbClr val="FFFFFF"/>
              </a:solidFill>
              <a:latin typeface="Arial" pitchFamily="34" charset="0"/>
              <a:cs typeface="Arial" pitchFamily="34" charset="0"/>
            </a:endParaRPr>
          </a:p>
        </p:txBody>
      </p:sp>
      <p:sp>
        <p:nvSpPr>
          <p:cNvPr id="7" name="Parallelogram 6"/>
          <p:cNvSpPr/>
          <p:nvPr/>
        </p:nvSpPr>
        <p:spPr>
          <a:xfrm flipH="1">
            <a:off x="571501" y="2729529"/>
            <a:ext cx="3009900" cy="1498600"/>
          </a:xfrm>
          <a:custGeom>
            <a:avLst/>
            <a:gdLst>
              <a:gd name="connsiteX0" fmla="*/ 0 w 2381765"/>
              <a:gd name="connsiteY0" fmla="*/ 914400 h 914400"/>
              <a:gd name="connsiteX1" fmla="*/ 228600 w 2381765"/>
              <a:gd name="connsiteY1" fmla="*/ 0 h 914400"/>
              <a:gd name="connsiteX2" fmla="*/ 2381765 w 2381765"/>
              <a:gd name="connsiteY2" fmla="*/ 0 h 914400"/>
              <a:gd name="connsiteX3" fmla="*/ 2153165 w 2381765"/>
              <a:gd name="connsiteY3" fmla="*/ 914400 h 914400"/>
              <a:gd name="connsiteX4" fmla="*/ 0 w 2381765"/>
              <a:gd name="connsiteY4" fmla="*/ 914400 h 914400"/>
              <a:gd name="connsiteX0" fmla="*/ 0 w 2915165"/>
              <a:gd name="connsiteY0" fmla="*/ 914400 h 914400"/>
              <a:gd name="connsiteX1" fmla="*/ 762000 w 2915165"/>
              <a:gd name="connsiteY1" fmla="*/ 0 h 914400"/>
              <a:gd name="connsiteX2" fmla="*/ 2915165 w 2915165"/>
              <a:gd name="connsiteY2" fmla="*/ 0 h 914400"/>
              <a:gd name="connsiteX3" fmla="*/ 2686565 w 2915165"/>
              <a:gd name="connsiteY3" fmla="*/ 914400 h 914400"/>
              <a:gd name="connsiteX4" fmla="*/ 0 w 2915165"/>
              <a:gd name="connsiteY4" fmla="*/ 914400 h 914400"/>
              <a:gd name="connsiteX0" fmla="*/ 0 w 2915165"/>
              <a:gd name="connsiteY0" fmla="*/ 914400 h 914400"/>
              <a:gd name="connsiteX1" fmla="*/ 762000 w 2915165"/>
              <a:gd name="connsiteY1" fmla="*/ 0 h 914400"/>
              <a:gd name="connsiteX2" fmla="*/ 2915165 w 2915165"/>
              <a:gd name="connsiteY2" fmla="*/ 0 h 914400"/>
              <a:gd name="connsiteX3" fmla="*/ 2343665 w 2915165"/>
              <a:gd name="connsiteY3" fmla="*/ 914400 h 914400"/>
              <a:gd name="connsiteX4" fmla="*/ 0 w 2915165"/>
              <a:gd name="connsiteY4" fmla="*/ 914400 h 914400"/>
              <a:gd name="connsiteX0" fmla="*/ 0 w 3514150"/>
              <a:gd name="connsiteY0" fmla="*/ 1498600 h 1498600"/>
              <a:gd name="connsiteX1" fmla="*/ 1360985 w 3514150"/>
              <a:gd name="connsiteY1" fmla="*/ 0 h 1498600"/>
              <a:gd name="connsiteX2" fmla="*/ 3514150 w 3514150"/>
              <a:gd name="connsiteY2" fmla="*/ 0 h 1498600"/>
              <a:gd name="connsiteX3" fmla="*/ 2942650 w 3514150"/>
              <a:gd name="connsiteY3" fmla="*/ 914400 h 1498600"/>
              <a:gd name="connsiteX4" fmla="*/ 0 w 3514150"/>
              <a:gd name="connsiteY4" fmla="*/ 1498600 h 1498600"/>
              <a:gd name="connsiteX0" fmla="*/ 0 w 3514150"/>
              <a:gd name="connsiteY0" fmla="*/ 1498600 h 1498600"/>
              <a:gd name="connsiteX1" fmla="*/ 1360985 w 3514150"/>
              <a:gd name="connsiteY1" fmla="*/ 0 h 1498600"/>
              <a:gd name="connsiteX2" fmla="*/ 3514150 w 3514150"/>
              <a:gd name="connsiteY2" fmla="*/ 0 h 1498600"/>
              <a:gd name="connsiteX3" fmla="*/ 2548197 w 3514150"/>
              <a:gd name="connsiteY3" fmla="*/ 1498600 h 1498600"/>
              <a:gd name="connsiteX4" fmla="*/ 0 w 3514150"/>
              <a:gd name="connsiteY4" fmla="*/ 1498600 h 1498600"/>
              <a:gd name="connsiteX0" fmla="*/ 0 w 3514150"/>
              <a:gd name="connsiteY0" fmla="*/ 1498600 h 1511300"/>
              <a:gd name="connsiteX1" fmla="*/ 1360985 w 3514150"/>
              <a:gd name="connsiteY1" fmla="*/ 0 h 1511300"/>
              <a:gd name="connsiteX2" fmla="*/ 3514150 w 3514150"/>
              <a:gd name="connsiteY2" fmla="*/ 0 h 1511300"/>
              <a:gd name="connsiteX3" fmla="*/ 2431322 w 3514150"/>
              <a:gd name="connsiteY3" fmla="*/ 1511300 h 1511300"/>
              <a:gd name="connsiteX4" fmla="*/ 0 w 3514150"/>
              <a:gd name="connsiteY4" fmla="*/ 1498600 h 1511300"/>
              <a:gd name="connsiteX0" fmla="*/ 0 w 3514150"/>
              <a:gd name="connsiteY0" fmla="*/ 1498600 h 1498600"/>
              <a:gd name="connsiteX1" fmla="*/ 1360985 w 3514150"/>
              <a:gd name="connsiteY1" fmla="*/ 0 h 1498600"/>
              <a:gd name="connsiteX2" fmla="*/ 3514150 w 3514150"/>
              <a:gd name="connsiteY2" fmla="*/ 0 h 1498600"/>
              <a:gd name="connsiteX3" fmla="*/ 2431322 w 3514150"/>
              <a:gd name="connsiteY3" fmla="*/ 1498600 h 1498600"/>
              <a:gd name="connsiteX4" fmla="*/ 0 w 3514150"/>
              <a:gd name="connsiteY4" fmla="*/ 1498600 h 149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150" h="1498600">
                <a:moveTo>
                  <a:pt x="0" y="1498600"/>
                </a:moveTo>
                <a:lnTo>
                  <a:pt x="1360985" y="0"/>
                </a:lnTo>
                <a:lnTo>
                  <a:pt x="3514150" y="0"/>
                </a:lnTo>
                <a:lnTo>
                  <a:pt x="2431322" y="1498600"/>
                </a:lnTo>
                <a:lnTo>
                  <a:pt x="0" y="1498600"/>
                </a:lnTo>
                <a:close/>
              </a:path>
            </a:pathLst>
          </a:custGeom>
          <a:gradFill flip="none" rotWithShape="1">
            <a:gsLst>
              <a:gs pos="0">
                <a:schemeClr val="bg1"/>
              </a:gs>
              <a:gs pos="100000">
                <a:schemeClr val="accent2">
                  <a:lumMod val="20000"/>
                  <a:lumOff val="8000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735" y="2426761"/>
            <a:ext cx="2162048" cy="554736"/>
          </a:xfrm>
          <a:prstGeom prst="rect">
            <a:avLst/>
          </a:prstGeom>
        </p:spPr>
      </p:pic>
    </p:spTree>
    <p:extLst>
      <p:ext uri="{BB962C8B-B14F-4D97-AF65-F5344CB8AC3E}">
        <p14:creationId xmlns:p14="http://schemas.microsoft.com/office/powerpoint/2010/main" val="12851039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85979" y="-1317688"/>
            <a:ext cx="11804811" cy="13352589"/>
          </a:xfrm>
          <a:prstGeom prst="rect">
            <a:avLst/>
          </a:prstGeom>
        </p:spPr>
      </p:pic>
      <p:sp>
        <p:nvSpPr>
          <p:cNvPr id="12" name="Freeform 11"/>
          <p:cNvSpPr/>
          <p:nvPr/>
        </p:nvSpPr>
        <p:spPr>
          <a:xfrm rot="19340334">
            <a:off x="3528622" y="-1271621"/>
            <a:ext cx="956457" cy="9401242"/>
          </a:xfrm>
          <a:custGeom>
            <a:avLst/>
            <a:gdLst>
              <a:gd name="connsiteX0" fmla="*/ 956457 w 956457"/>
              <a:gd name="connsiteY0" fmla="*/ 738197 h 9401242"/>
              <a:gd name="connsiteX1" fmla="*/ 956457 w 956457"/>
              <a:gd name="connsiteY1" fmla="*/ 9401242 h 9401242"/>
              <a:gd name="connsiteX2" fmla="*/ 0 w 956457"/>
              <a:gd name="connsiteY2" fmla="*/ 8663045 h 9401242"/>
              <a:gd name="connsiteX3" fmla="*/ 0 w 956457"/>
              <a:gd name="connsiteY3" fmla="*/ 0 h 9401242"/>
            </a:gdLst>
            <a:ahLst/>
            <a:cxnLst>
              <a:cxn ang="0">
                <a:pos x="connsiteX0" y="connsiteY0"/>
              </a:cxn>
              <a:cxn ang="0">
                <a:pos x="connsiteX1" y="connsiteY1"/>
              </a:cxn>
              <a:cxn ang="0">
                <a:pos x="connsiteX2" y="connsiteY2"/>
              </a:cxn>
              <a:cxn ang="0">
                <a:pos x="connsiteX3" y="connsiteY3"/>
              </a:cxn>
            </a:cxnLst>
            <a:rect l="l" t="t" r="r" b="b"/>
            <a:pathLst>
              <a:path w="956457" h="9401242">
                <a:moveTo>
                  <a:pt x="956457" y="738197"/>
                </a:moveTo>
                <a:lnTo>
                  <a:pt x="956457" y="9401242"/>
                </a:lnTo>
                <a:lnTo>
                  <a:pt x="0" y="8663045"/>
                </a:lnTo>
                <a:lnTo>
                  <a:pt x="0" y="0"/>
                </a:lnTo>
                <a:close/>
              </a:path>
            </a:pathLst>
          </a:custGeom>
          <a:gradFill flip="none" rotWithShape="1">
            <a:gsLst>
              <a:gs pos="95000">
                <a:srgbClr val="676464"/>
              </a:gs>
              <a:gs pos="0">
                <a:schemeClr val="bg1">
                  <a:lumMod val="50000"/>
                  <a:alpha val="0"/>
                </a:schemeClr>
              </a:gs>
              <a:gs pos="100000">
                <a:schemeClr val="tx1">
                  <a:lumMod val="68000"/>
                  <a:lumOff val="3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17" name="Freeform 16"/>
          <p:cNvSpPr/>
          <p:nvPr/>
        </p:nvSpPr>
        <p:spPr>
          <a:xfrm>
            <a:off x="-5324" y="-9832"/>
            <a:ext cx="6737351" cy="6877659"/>
          </a:xfrm>
          <a:custGeom>
            <a:avLst/>
            <a:gdLst>
              <a:gd name="connsiteX0" fmla="*/ 0 w 6737350"/>
              <a:gd name="connsiteY0" fmla="*/ 0 h 6857999"/>
              <a:gd name="connsiteX1" fmla="*/ 1416050 w 6737350"/>
              <a:gd name="connsiteY1" fmla="*/ 0 h 6857999"/>
              <a:gd name="connsiteX2" fmla="*/ 6737350 w 6737350"/>
              <a:gd name="connsiteY2" fmla="*/ 6857999 h 6857999"/>
              <a:gd name="connsiteX3" fmla="*/ 1416050 w 6737350"/>
              <a:gd name="connsiteY3" fmla="*/ 6857999 h 6857999"/>
              <a:gd name="connsiteX4" fmla="*/ 0 w 673735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7350" h="6857999">
                <a:moveTo>
                  <a:pt x="0" y="0"/>
                </a:moveTo>
                <a:lnTo>
                  <a:pt x="1416050" y="0"/>
                </a:lnTo>
                <a:lnTo>
                  <a:pt x="6737350" y="6857999"/>
                </a:lnTo>
                <a:lnTo>
                  <a:pt x="1416050"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solidFill>
                <a:srgbClr val="FFFFFF"/>
              </a:solidFill>
            </a:endParaRPr>
          </a:p>
        </p:txBody>
      </p:sp>
      <p:sp>
        <p:nvSpPr>
          <p:cNvPr id="2" name="Title 1"/>
          <p:cNvSpPr>
            <a:spLocks noGrp="1"/>
          </p:cNvSpPr>
          <p:nvPr>
            <p:ph type="ctrTitle" hasCustomPrompt="1"/>
          </p:nvPr>
        </p:nvSpPr>
        <p:spPr>
          <a:xfrm>
            <a:off x="366191" y="4584358"/>
            <a:ext cx="5371071" cy="687153"/>
          </a:xfrm>
          <a:prstGeom prst="rect">
            <a:avLst/>
          </a:prstGeom>
        </p:spPr>
        <p:txBody>
          <a:bodyPr anchor="b">
            <a:normAutofit/>
          </a:bodyPr>
          <a:lstStyle>
            <a:lvl1pPr algn="l">
              <a:defRPr sz="3000" cap="all" baseline="0">
                <a:solidFill>
                  <a:schemeClr val="accent1"/>
                </a:solidFill>
              </a:defRPr>
            </a:lvl1pPr>
          </a:lstStyle>
          <a:p>
            <a:r>
              <a:rPr lang="en-US" dirty="0" smtClean="0"/>
              <a:t>Master Title</a:t>
            </a:r>
            <a:endParaRPr lang="en-US" dirty="0"/>
          </a:p>
        </p:txBody>
      </p:sp>
      <p:sp>
        <p:nvSpPr>
          <p:cNvPr id="3" name="Subtitle 2"/>
          <p:cNvSpPr>
            <a:spLocks noGrp="1"/>
          </p:cNvSpPr>
          <p:nvPr>
            <p:ph type="subTitle" idx="1" hasCustomPrompt="1"/>
          </p:nvPr>
        </p:nvSpPr>
        <p:spPr>
          <a:xfrm>
            <a:off x="366191" y="5358608"/>
            <a:ext cx="5371071" cy="473783"/>
          </a:xfrm>
          <a:prstGeom prst="rect">
            <a:avLst/>
          </a:prstGeom>
        </p:spPr>
        <p:txBody>
          <a:bodyPr/>
          <a:lstStyle>
            <a:lvl1pPr marL="0" indent="0" algn="l">
              <a:buNone/>
              <a:defRPr sz="1800">
                <a:solidFill>
                  <a:schemeClr val="accent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Master subtitle style</a:t>
            </a:r>
            <a:endParaRPr lang="en-US" dirty="0"/>
          </a:p>
        </p:txBody>
      </p:sp>
      <p:sp>
        <p:nvSpPr>
          <p:cNvPr id="4" name="Date Placeholder 3"/>
          <p:cNvSpPr>
            <a:spLocks noGrp="1"/>
          </p:cNvSpPr>
          <p:nvPr>
            <p:ph type="dt" sz="half" idx="10"/>
          </p:nvPr>
        </p:nvSpPr>
        <p:spPr>
          <a:xfrm>
            <a:off x="475735" y="6356352"/>
            <a:ext cx="2743200" cy="365125"/>
          </a:xfrm>
          <a:prstGeom prst="rect">
            <a:avLst/>
          </a:prstGeom>
        </p:spPr>
        <p:txBody>
          <a:bodyPr/>
          <a:lstStyle/>
          <a:p>
            <a:fld id="{94F724BC-B61C-4FC3-A6E6-A6F20AAE3D66}" type="datetimeFigureOut">
              <a:rPr lang="en-US" smtClean="0">
                <a:solidFill>
                  <a:srgbClr val="000000">
                    <a:tint val="75000"/>
                  </a:srgbClr>
                </a:solidFill>
              </a:rPr>
              <a:pPr/>
              <a:t>7/28/2017</a:t>
            </a:fld>
            <a:endParaRPr lang="en-US">
              <a:solidFill>
                <a:srgbClr val="000000">
                  <a:tint val="75000"/>
                </a:srgbClr>
              </a:solidFill>
            </a:endParaRPr>
          </a:p>
        </p:txBody>
      </p:sp>
      <p:sp>
        <p:nvSpPr>
          <p:cNvPr id="11" name="TextBox 10"/>
          <p:cNvSpPr txBox="1"/>
          <p:nvPr/>
        </p:nvSpPr>
        <p:spPr>
          <a:xfrm>
            <a:off x="9772139" y="6557794"/>
            <a:ext cx="2286000" cy="161583"/>
          </a:xfrm>
          <a:prstGeom prst="rect">
            <a:avLst/>
          </a:prstGeom>
          <a:noFill/>
        </p:spPr>
        <p:txBody>
          <a:bodyPr wrap="square" rtlCol="0">
            <a:spAutoFit/>
          </a:bodyPr>
          <a:lstStyle/>
          <a:p>
            <a:pPr algn="r"/>
            <a:r>
              <a:rPr lang="en-US" sz="450" dirty="0" smtClean="0">
                <a:solidFill>
                  <a:srgbClr val="FFFFFF"/>
                </a:solidFill>
                <a:latin typeface="Arial" pitchFamily="34" charset="0"/>
                <a:cs typeface="Arial" pitchFamily="34" charset="0"/>
              </a:rPr>
              <a:t>© 2016 Valmont Industries, Inc. All rights reserved.</a:t>
            </a:r>
            <a:endParaRPr lang="en-US" sz="450" dirty="0">
              <a:solidFill>
                <a:srgbClr val="FFFFFF"/>
              </a:solidFill>
              <a:latin typeface="Arial" pitchFamily="34" charset="0"/>
              <a:cs typeface="Arial" pitchFamily="34" charset="0"/>
            </a:endParaRPr>
          </a:p>
        </p:txBody>
      </p:sp>
      <p:sp>
        <p:nvSpPr>
          <p:cNvPr id="7" name="Parallelogram 6"/>
          <p:cNvSpPr/>
          <p:nvPr/>
        </p:nvSpPr>
        <p:spPr>
          <a:xfrm flipH="1">
            <a:off x="571501" y="2729529"/>
            <a:ext cx="3009900" cy="1498600"/>
          </a:xfrm>
          <a:custGeom>
            <a:avLst/>
            <a:gdLst>
              <a:gd name="connsiteX0" fmla="*/ 0 w 2381765"/>
              <a:gd name="connsiteY0" fmla="*/ 914400 h 914400"/>
              <a:gd name="connsiteX1" fmla="*/ 228600 w 2381765"/>
              <a:gd name="connsiteY1" fmla="*/ 0 h 914400"/>
              <a:gd name="connsiteX2" fmla="*/ 2381765 w 2381765"/>
              <a:gd name="connsiteY2" fmla="*/ 0 h 914400"/>
              <a:gd name="connsiteX3" fmla="*/ 2153165 w 2381765"/>
              <a:gd name="connsiteY3" fmla="*/ 914400 h 914400"/>
              <a:gd name="connsiteX4" fmla="*/ 0 w 2381765"/>
              <a:gd name="connsiteY4" fmla="*/ 914400 h 914400"/>
              <a:gd name="connsiteX0" fmla="*/ 0 w 2915165"/>
              <a:gd name="connsiteY0" fmla="*/ 914400 h 914400"/>
              <a:gd name="connsiteX1" fmla="*/ 762000 w 2915165"/>
              <a:gd name="connsiteY1" fmla="*/ 0 h 914400"/>
              <a:gd name="connsiteX2" fmla="*/ 2915165 w 2915165"/>
              <a:gd name="connsiteY2" fmla="*/ 0 h 914400"/>
              <a:gd name="connsiteX3" fmla="*/ 2686565 w 2915165"/>
              <a:gd name="connsiteY3" fmla="*/ 914400 h 914400"/>
              <a:gd name="connsiteX4" fmla="*/ 0 w 2915165"/>
              <a:gd name="connsiteY4" fmla="*/ 914400 h 914400"/>
              <a:gd name="connsiteX0" fmla="*/ 0 w 2915165"/>
              <a:gd name="connsiteY0" fmla="*/ 914400 h 914400"/>
              <a:gd name="connsiteX1" fmla="*/ 762000 w 2915165"/>
              <a:gd name="connsiteY1" fmla="*/ 0 h 914400"/>
              <a:gd name="connsiteX2" fmla="*/ 2915165 w 2915165"/>
              <a:gd name="connsiteY2" fmla="*/ 0 h 914400"/>
              <a:gd name="connsiteX3" fmla="*/ 2343665 w 2915165"/>
              <a:gd name="connsiteY3" fmla="*/ 914400 h 914400"/>
              <a:gd name="connsiteX4" fmla="*/ 0 w 2915165"/>
              <a:gd name="connsiteY4" fmla="*/ 914400 h 914400"/>
              <a:gd name="connsiteX0" fmla="*/ 0 w 3514150"/>
              <a:gd name="connsiteY0" fmla="*/ 1498600 h 1498600"/>
              <a:gd name="connsiteX1" fmla="*/ 1360985 w 3514150"/>
              <a:gd name="connsiteY1" fmla="*/ 0 h 1498600"/>
              <a:gd name="connsiteX2" fmla="*/ 3514150 w 3514150"/>
              <a:gd name="connsiteY2" fmla="*/ 0 h 1498600"/>
              <a:gd name="connsiteX3" fmla="*/ 2942650 w 3514150"/>
              <a:gd name="connsiteY3" fmla="*/ 914400 h 1498600"/>
              <a:gd name="connsiteX4" fmla="*/ 0 w 3514150"/>
              <a:gd name="connsiteY4" fmla="*/ 1498600 h 1498600"/>
              <a:gd name="connsiteX0" fmla="*/ 0 w 3514150"/>
              <a:gd name="connsiteY0" fmla="*/ 1498600 h 1498600"/>
              <a:gd name="connsiteX1" fmla="*/ 1360985 w 3514150"/>
              <a:gd name="connsiteY1" fmla="*/ 0 h 1498600"/>
              <a:gd name="connsiteX2" fmla="*/ 3514150 w 3514150"/>
              <a:gd name="connsiteY2" fmla="*/ 0 h 1498600"/>
              <a:gd name="connsiteX3" fmla="*/ 2548197 w 3514150"/>
              <a:gd name="connsiteY3" fmla="*/ 1498600 h 1498600"/>
              <a:gd name="connsiteX4" fmla="*/ 0 w 3514150"/>
              <a:gd name="connsiteY4" fmla="*/ 1498600 h 1498600"/>
              <a:gd name="connsiteX0" fmla="*/ 0 w 3514150"/>
              <a:gd name="connsiteY0" fmla="*/ 1498600 h 1511300"/>
              <a:gd name="connsiteX1" fmla="*/ 1360985 w 3514150"/>
              <a:gd name="connsiteY1" fmla="*/ 0 h 1511300"/>
              <a:gd name="connsiteX2" fmla="*/ 3514150 w 3514150"/>
              <a:gd name="connsiteY2" fmla="*/ 0 h 1511300"/>
              <a:gd name="connsiteX3" fmla="*/ 2431322 w 3514150"/>
              <a:gd name="connsiteY3" fmla="*/ 1511300 h 1511300"/>
              <a:gd name="connsiteX4" fmla="*/ 0 w 3514150"/>
              <a:gd name="connsiteY4" fmla="*/ 1498600 h 1511300"/>
              <a:gd name="connsiteX0" fmla="*/ 0 w 3514150"/>
              <a:gd name="connsiteY0" fmla="*/ 1498600 h 1498600"/>
              <a:gd name="connsiteX1" fmla="*/ 1360985 w 3514150"/>
              <a:gd name="connsiteY1" fmla="*/ 0 h 1498600"/>
              <a:gd name="connsiteX2" fmla="*/ 3514150 w 3514150"/>
              <a:gd name="connsiteY2" fmla="*/ 0 h 1498600"/>
              <a:gd name="connsiteX3" fmla="*/ 2431322 w 3514150"/>
              <a:gd name="connsiteY3" fmla="*/ 1498600 h 1498600"/>
              <a:gd name="connsiteX4" fmla="*/ 0 w 3514150"/>
              <a:gd name="connsiteY4" fmla="*/ 1498600 h 149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150" h="1498600">
                <a:moveTo>
                  <a:pt x="0" y="1498600"/>
                </a:moveTo>
                <a:lnTo>
                  <a:pt x="1360985" y="0"/>
                </a:lnTo>
                <a:lnTo>
                  <a:pt x="3514150" y="0"/>
                </a:lnTo>
                <a:lnTo>
                  <a:pt x="2431322" y="1498600"/>
                </a:lnTo>
                <a:lnTo>
                  <a:pt x="0" y="1498600"/>
                </a:lnTo>
                <a:close/>
              </a:path>
            </a:pathLst>
          </a:custGeom>
          <a:gradFill flip="none" rotWithShape="1">
            <a:gsLst>
              <a:gs pos="0">
                <a:schemeClr val="bg1"/>
              </a:gs>
              <a:gs pos="100000">
                <a:schemeClr val="accent2">
                  <a:lumMod val="20000"/>
                  <a:lumOff val="8000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735" y="2426761"/>
            <a:ext cx="2162048" cy="554736"/>
          </a:xfrm>
          <a:prstGeom prst="rect">
            <a:avLst/>
          </a:prstGeom>
        </p:spPr>
      </p:pic>
    </p:spTree>
    <p:extLst>
      <p:ext uri="{BB962C8B-B14F-4D97-AF65-F5344CB8AC3E}">
        <p14:creationId xmlns:p14="http://schemas.microsoft.com/office/powerpoint/2010/main" val="4584959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880541" y="0"/>
            <a:ext cx="12446000" cy="6858000"/>
          </a:xfrm>
          <a:prstGeom prst="rect">
            <a:avLst/>
          </a:prstGeom>
        </p:spPr>
      </p:pic>
      <p:sp>
        <p:nvSpPr>
          <p:cNvPr id="12" name="Freeform 11"/>
          <p:cNvSpPr/>
          <p:nvPr/>
        </p:nvSpPr>
        <p:spPr>
          <a:xfrm rot="19340334">
            <a:off x="3528622" y="-1271621"/>
            <a:ext cx="956457" cy="9401242"/>
          </a:xfrm>
          <a:custGeom>
            <a:avLst/>
            <a:gdLst>
              <a:gd name="connsiteX0" fmla="*/ 956457 w 956457"/>
              <a:gd name="connsiteY0" fmla="*/ 738197 h 9401242"/>
              <a:gd name="connsiteX1" fmla="*/ 956457 w 956457"/>
              <a:gd name="connsiteY1" fmla="*/ 9401242 h 9401242"/>
              <a:gd name="connsiteX2" fmla="*/ 0 w 956457"/>
              <a:gd name="connsiteY2" fmla="*/ 8663045 h 9401242"/>
              <a:gd name="connsiteX3" fmla="*/ 0 w 956457"/>
              <a:gd name="connsiteY3" fmla="*/ 0 h 9401242"/>
            </a:gdLst>
            <a:ahLst/>
            <a:cxnLst>
              <a:cxn ang="0">
                <a:pos x="connsiteX0" y="connsiteY0"/>
              </a:cxn>
              <a:cxn ang="0">
                <a:pos x="connsiteX1" y="connsiteY1"/>
              </a:cxn>
              <a:cxn ang="0">
                <a:pos x="connsiteX2" y="connsiteY2"/>
              </a:cxn>
              <a:cxn ang="0">
                <a:pos x="connsiteX3" y="connsiteY3"/>
              </a:cxn>
            </a:cxnLst>
            <a:rect l="l" t="t" r="r" b="b"/>
            <a:pathLst>
              <a:path w="956457" h="9401242">
                <a:moveTo>
                  <a:pt x="956457" y="738197"/>
                </a:moveTo>
                <a:lnTo>
                  <a:pt x="956457" y="9401242"/>
                </a:lnTo>
                <a:lnTo>
                  <a:pt x="0" y="8663045"/>
                </a:lnTo>
                <a:lnTo>
                  <a:pt x="0" y="0"/>
                </a:lnTo>
                <a:close/>
              </a:path>
            </a:pathLst>
          </a:custGeom>
          <a:gradFill flip="none" rotWithShape="1">
            <a:gsLst>
              <a:gs pos="95000">
                <a:srgbClr val="676464"/>
              </a:gs>
              <a:gs pos="0">
                <a:schemeClr val="bg1">
                  <a:lumMod val="50000"/>
                  <a:alpha val="0"/>
                </a:schemeClr>
              </a:gs>
              <a:gs pos="100000">
                <a:schemeClr val="tx1">
                  <a:lumMod val="68000"/>
                  <a:lumOff val="3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17" name="Freeform 16"/>
          <p:cNvSpPr/>
          <p:nvPr/>
        </p:nvSpPr>
        <p:spPr>
          <a:xfrm>
            <a:off x="-5324" y="-9832"/>
            <a:ext cx="6737351" cy="6877659"/>
          </a:xfrm>
          <a:custGeom>
            <a:avLst/>
            <a:gdLst>
              <a:gd name="connsiteX0" fmla="*/ 0 w 6737350"/>
              <a:gd name="connsiteY0" fmla="*/ 0 h 6857999"/>
              <a:gd name="connsiteX1" fmla="*/ 1416050 w 6737350"/>
              <a:gd name="connsiteY1" fmla="*/ 0 h 6857999"/>
              <a:gd name="connsiteX2" fmla="*/ 6737350 w 6737350"/>
              <a:gd name="connsiteY2" fmla="*/ 6857999 h 6857999"/>
              <a:gd name="connsiteX3" fmla="*/ 1416050 w 6737350"/>
              <a:gd name="connsiteY3" fmla="*/ 6857999 h 6857999"/>
              <a:gd name="connsiteX4" fmla="*/ 0 w 673735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7350" h="6857999">
                <a:moveTo>
                  <a:pt x="0" y="0"/>
                </a:moveTo>
                <a:lnTo>
                  <a:pt x="1416050" y="0"/>
                </a:lnTo>
                <a:lnTo>
                  <a:pt x="6737350" y="6857999"/>
                </a:lnTo>
                <a:lnTo>
                  <a:pt x="1416050"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solidFill>
                <a:srgbClr val="FFFFFF"/>
              </a:solidFill>
            </a:endParaRPr>
          </a:p>
        </p:txBody>
      </p:sp>
      <p:sp>
        <p:nvSpPr>
          <p:cNvPr id="2" name="Title 1"/>
          <p:cNvSpPr>
            <a:spLocks noGrp="1"/>
          </p:cNvSpPr>
          <p:nvPr>
            <p:ph type="ctrTitle" hasCustomPrompt="1"/>
          </p:nvPr>
        </p:nvSpPr>
        <p:spPr>
          <a:xfrm>
            <a:off x="366191" y="4584358"/>
            <a:ext cx="5371071" cy="687153"/>
          </a:xfrm>
          <a:prstGeom prst="rect">
            <a:avLst/>
          </a:prstGeom>
        </p:spPr>
        <p:txBody>
          <a:bodyPr anchor="b">
            <a:normAutofit/>
          </a:bodyPr>
          <a:lstStyle>
            <a:lvl1pPr algn="l">
              <a:defRPr sz="3000" cap="all" baseline="0">
                <a:solidFill>
                  <a:schemeClr val="accent1"/>
                </a:solidFill>
              </a:defRPr>
            </a:lvl1pPr>
          </a:lstStyle>
          <a:p>
            <a:r>
              <a:rPr lang="en-US" dirty="0" smtClean="0"/>
              <a:t>Master Title</a:t>
            </a:r>
            <a:endParaRPr lang="en-US" dirty="0"/>
          </a:p>
        </p:txBody>
      </p:sp>
      <p:sp>
        <p:nvSpPr>
          <p:cNvPr id="3" name="Subtitle 2"/>
          <p:cNvSpPr>
            <a:spLocks noGrp="1"/>
          </p:cNvSpPr>
          <p:nvPr>
            <p:ph type="subTitle" idx="1" hasCustomPrompt="1"/>
          </p:nvPr>
        </p:nvSpPr>
        <p:spPr>
          <a:xfrm>
            <a:off x="366191" y="5358608"/>
            <a:ext cx="5371071" cy="473783"/>
          </a:xfrm>
          <a:prstGeom prst="rect">
            <a:avLst/>
          </a:prstGeom>
        </p:spPr>
        <p:txBody>
          <a:bodyPr/>
          <a:lstStyle>
            <a:lvl1pPr marL="0" indent="0" algn="l">
              <a:buNone/>
              <a:defRPr sz="1800">
                <a:solidFill>
                  <a:schemeClr val="accent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Master subtitle style</a:t>
            </a:r>
            <a:endParaRPr lang="en-US" dirty="0"/>
          </a:p>
        </p:txBody>
      </p:sp>
      <p:sp>
        <p:nvSpPr>
          <p:cNvPr id="4" name="Date Placeholder 3"/>
          <p:cNvSpPr>
            <a:spLocks noGrp="1"/>
          </p:cNvSpPr>
          <p:nvPr>
            <p:ph type="dt" sz="half" idx="10"/>
          </p:nvPr>
        </p:nvSpPr>
        <p:spPr>
          <a:xfrm>
            <a:off x="475735" y="6356352"/>
            <a:ext cx="2743200" cy="365125"/>
          </a:xfrm>
          <a:prstGeom prst="rect">
            <a:avLst/>
          </a:prstGeom>
        </p:spPr>
        <p:txBody>
          <a:bodyPr/>
          <a:lstStyle/>
          <a:p>
            <a:fld id="{94F724BC-B61C-4FC3-A6E6-A6F20AAE3D66}" type="datetimeFigureOut">
              <a:rPr lang="en-US" smtClean="0">
                <a:solidFill>
                  <a:srgbClr val="000000">
                    <a:tint val="75000"/>
                  </a:srgbClr>
                </a:solidFill>
              </a:rPr>
              <a:pPr/>
              <a:t>7/28/2017</a:t>
            </a:fld>
            <a:endParaRPr lang="en-US">
              <a:solidFill>
                <a:srgbClr val="000000">
                  <a:tint val="75000"/>
                </a:srgbClr>
              </a:solidFill>
            </a:endParaRPr>
          </a:p>
        </p:txBody>
      </p:sp>
      <p:sp>
        <p:nvSpPr>
          <p:cNvPr id="11" name="TextBox 10"/>
          <p:cNvSpPr txBox="1"/>
          <p:nvPr/>
        </p:nvSpPr>
        <p:spPr>
          <a:xfrm>
            <a:off x="9772139" y="6557794"/>
            <a:ext cx="2286000" cy="161583"/>
          </a:xfrm>
          <a:prstGeom prst="rect">
            <a:avLst/>
          </a:prstGeom>
          <a:noFill/>
        </p:spPr>
        <p:txBody>
          <a:bodyPr wrap="square" rtlCol="0">
            <a:spAutoFit/>
          </a:bodyPr>
          <a:lstStyle/>
          <a:p>
            <a:pPr algn="r"/>
            <a:r>
              <a:rPr lang="en-US" sz="450" dirty="0" smtClean="0">
                <a:solidFill>
                  <a:srgbClr val="FFFFFF"/>
                </a:solidFill>
                <a:latin typeface="Arial" pitchFamily="34" charset="0"/>
                <a:cs typeface="Arial" pitchFamily="34" charset="0"/>
              </a:rPr>
              <a:t>© 2016 Valmont Industries, Inc. All rights reserved.</a:t>
            </a:r>
            <a:endParaRPr lang="en-US" sz="450" dirty="0">
              <a:solidFill>
                <a:srgbClr val="FFFFFF"/>
              </a:solidFill>
              <a:latin typeface="Arial" pitchFamily="34" charset="0"/>
              <a:cs typeface="Arial" pitchFamily="34" charset="0"/>
            </a:endParaRPr>
          </a:p>
        </p:txBody>
      </p:sp>
      <p:sp>
        <p:nvSpPr>
          <p:cNvPr id="7" name="Parallelogram 6"/>
          <p:cNvSpPr/>
          <p:nvPr/>
        </p:nvSpPr>
        <p:spPr>
          <a:xfrm flipH="1">
            <a:off x="571501" y="2729529"/>
            <a:ext cx="3009900" cy="1498600"/>
          </a:xfrm>
          <a:custGeom>
            <a:avLst/>
            <a:gdLst>
              <a:gd name="connsiteX0" fmla="*/ 0 w 2381765"/>
              <a:gd name="connsiteY0" fmla="*/ 914400 h 914400"/>
              <a:gd name="connsiteX1" fmla="*/ 228600 w 2381765"/>
              <a:gd name="connsiteY1" fmla="*/ 0 h 914400"/>
              <a:gd name="connsiteX2" fmla="*/ 2381765 w 2381765"/>
              <a:gd name="connsiteY2" fmla="*/ 0 h 914400"/>
              <a:gd name="connsiteX3" fmla="*/ 2153165 w 2381765"/>
              <a:gd name="connsiteY3" fmla="*/ 914400 h 914400"/>
              <a:gd name="connsiteX4" fmla="*/ 0 w 2381765"/>
              <a:gd name="connsiteY4" fmla="*/ 914400 h 914400"/>
              <a:gd name="connsiteX0" fmla="*/ 0 w 2915165"/>
              <a:gd name="connsiteY0" fmla="*/ 914400 h 914400"/>
              <a:gd name="connsiteX1" fmla="*/ 762000 w 2915165"/>
              <a:gd name="connsiteY1" fmla="*/ 0 h 914400"/>
              <a:gd name="connsiteX2" fmla="*/ 2915165 w 2915165"/>
              <a:gd name="connsiteY2" fmla="*/ 0 h 914400"/>
              <a:gd name="connsiteX3" fmla="*/ 2686565 w 2915165"/>
              <a:gd name="connsiteY3" fmla="*/ 914400 h 914400"/>
              <a:gd name="connsiteX4" fmla="*/ 0 w 2915165"/>
              <a:gd name="connsiteY4" fmla="*/ 914400 h 914400"/>
              <a:gd name="connsiteX0" fmla="*/ 0 w 2915165"/>
              <a:gd name="connsiteY0" fmla="*/ 914400 h 914400"/>
              <a:gd name="connsiteX1" fmla="*/ 762000 w 2915165"/>
              <a:gd name="connsiteY1" fmla="*/ 0 h 914400"/>
              <a:gd name="connsiteX2" fmla="*/ 2915165 w 2915165"/>
              <a:gd name="connsiteY2" fmla="*/ 0 h 914400"/>
              <a:gd name="connsiteX3" fmla="*/ 2343665 w 2915165"/>
              <a:gd name="connsiteY3" fmla="*/ 914400 h 914400"/>
              <a:gd name="connsiteX4" fmla="*/ 0 w 2915165"/>
              <a:gd name="connsiteY4" fmla="*/ 914400 h 914400"/>
              <a:gd name="connsiteX0" fmla="*/ 0 w 3514150"/>
              <a:gd name="connsiteY0" fmla="*/ 1498600 h 1498600"/>
              <a:gd name="connsiteX1" fmla="*/ 1360985 w 3514150"/>
              <a:gd name="connsiteY1" fmla="*/ 0 h 1498600"/>
              <a:gd name="connsiteX2" fmla="*/ 3514150 w 3514150"/>
              <a:gd name="connsiteY2" fmla="*/ 0 h 1498600"/>
              <a:gd name="connsiteX3" fmla="*/ 2942650 w 3514150"/>
              <a:gd name="connsiteY3" fmla="*/ 914400 h 1498600"/>
              <a:gd name="connsiteX4" fmla="*/ 0 w 3514150"/>
              <a:gd name="connsiteY4" fmla="*/ 1498600 h 1498600"/>
              <a:gd name="connsiteX0" fmla="*/ 0 w 3514150"/>
              <a:gd name="connsiteY0" fmla="*/ 1498600 h 1498600"/>
              <a:gd name="connsiteX1" fmla="*/ 1360985 w 3514150"/>
              <a:gd name="connsiteY1" fmla="*/ 0 h 1498600"/>
              <a:gd name="connsiteX2" fmla="*/ 3514150 w 3514150"/>
              <a:gd name="connsiteY2" fmla="*/ 0 h 1498600"/>
              <a:gd name="connsiteX3" fmla="*/ 2548197 w 3514150"/>
              <a:gd name="connsiteY3" fmla="*/ 1498600 h 1498600"/>
              <a:gd name="connsiteX4" fmla="*/ 0 w 3514150"/>
              <a:gd name="connsiteY4" fmla="*/ 1498600 h 1498600"/>
              <a:gd name="connsiteX0" fmla="*/ 0 w 3514150"/>
              <a:gd name="connsiteY0" fmla="*/ 1498600 h 1511300"/>
              <a:gd name="connsiteX1" fmla="*/ 1360985 w 3514150"/>
              <a:gd name="connsiteY1" fmla="*/ 0 h 1511300"/>
              <a:gd name="connsiteX2" fmla="*/ 3514150 w 3514150"/>
              <a:gd name="connsiteY2" fmla="*/ 0 h 1511300"/>
              <a:gd name="connsiteX3" fmla="*/ 2431322 w 3514150"/>
              <a:gd name="connsiteY3" fmla="*/ 1511300 h 1511300"/>
              <a:gd name="connsiteX4" fmla="*/ 0 w 3514150"/>
              <a:gd name="connsiteY4" fmla="*/ 1498600 h 1511300"/>
              <a:gd name="connsiteX0" fmla="*/ 0 w 3514150"/>
              <a:gd name="connsiteY0" fmla="*/ 1498600 h 1498600"/>
              <a:gd name="connsiteX1" fmla="*/ 1360985 w 3514150"/>
              <a:gd name="connsiteY1" fmla="*/ 0 h 1498600"/>
              <a:gd name="connsiteX2" fmla="*/ 3514150 w 3514150"/>
              <a:gd name="connsiteY2" fmla="*/ 0 h 1498600"/>
              <a:gd name="connsiteX3" fmla="*/ 2431322 w 3514150"/>
              <a:gd name="connsiteY3" fmla="*/ 1498600 h 1498600"/>
              <a:gd name="connsiteX4" fmla="*/ 0 w 3514150"/>
              <a:gd name="connsiteY4" fmla="*/ 1498600 h 149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150" h="1498600">
                <a:moveTo>
                  <a:pt x="0" y="1498600"/>
                </a:moveTo>
                <a:lnTo>
                  <a:pt x="1360985" y="0"/>
                </a:lnTo>
                <a:lnTo>
                  <a:pt x="3514150" y="0"/>
                </a:lnTo>
                <a:lnTo>
                  <a:pt x="2431322" y="1498600"/>
                </a:lnTo>
                <a:lnTo>
                  <a:pt x="0" y="1498600"/>
                </a:lnTo>
                <a:close/>
              </a:path>
            </a:pathLst>
          </a:custGeom>
          <a:gradFill flip="none" rotWithShape="1">
            <a:gsLst>
              <a:gs pos="0">
                <a:schemeClr val="bg1"/>
              </a:gs>
              <a:gs pos="100000">
                <a:schemeClr val="accent2">
                  <a:lumMod val="20000"/>
                  <a:lumOff val="8000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735" y="2426761"/>
            <a:ext cx="2162048" cy="554736"/>
          </a:xfrm>
          <a:prstGeom prst="rect">
            <a:avLst/>
          </a:prstGeom>
        </p:spPr>
      </p:pic>
    </p:spTree>
    <p:extLst>
      <p:ext uri="{BB962C8B-B14F-4D97-AF65-F5344CB8AC3E}">
        <p14:creationId xmlns:p14="http://schemas.microsoft.com/office/powerpoint/2010/main" val="52065254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4" name="Rectangle 13"/>
          <p:cNvSpPr/>
          <p:nvPr userDrawn="1"/>
        </p:nvSpPr>
        <p:spPr>
          <a:xfrm>
            <a:off x="-6180" y="0"/>
            <a:ext cx="12207789"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Rectangle 8"/>
          <p:cNvSpPr/>
          <p:nvPr userDrawn="1"/>
        </p:nvSpPr>
        <p:spPr>
          <a:xfrm>
            <a:off x="-23703" y="6392594"/>
            <a:ext cx="10996503" cy="495085"/>
          </a:xfrm>
          <a:custGeom>
            <a:avLst/>
            <a:gdLst>
              <a:gd name="connsiteX0" fmla="*/ 0 w 10762735"/>
              <a:gd name="connsiteY0" fmla="*/ 0 h 514831"/>
              <a:gd name="connsiteX1" fmla="*/ 10762735 w 10762735"/>
              <a:gd name="connsiteY1" fmla="*/ 0 h 514831"/>
              <a:gd name="connsiteX2" fmla="*/ 10762735 w 10762735"/>
              <a:gd name="connsiteY2" fmla="*/ 514831 h 514831"/>
              <a:gd name="connsiteX3" fmla="*/ 0 w 10762735"/>
              <a:gd name="connsiteY3" fmla="*/ 514831 h 514831"/>
              <a:gd name="connsiteX4" fmla="*/ 0 w 10762735"/>
              <a:gd name="connsiteY4" fmla="*/ 0 h 514831"/>
              <a:gd name="connsiteX0" fmla="*/ 0 w 10960443"/>
              <a:gd name="connsiteY0" fmla="*/ 0 h 514831"/>
              <a:gd name="connsiteX1" fmla="*/ 10762735 w 10960443"/>
              <a:gd name="connsiteY1" fmla="*/ 0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12357 h 527188"/>
              <a:gd name="connsiteX1" fmla="*/ 10552671 w 10960443"/>
              <a:gd name="connsiteY1" fmla="*/ 0 h 527188"/>
              <a:gd name="connsiteX2" fmla="*/ 10960443 w 10960443"/>
              <a:gd name="connsiteY2" fmla="*/ 514831 h 527188"/>
              <a:gd name="connsiteX3" fmla="*/ 0 w 10960443"/>
              <a:gd name="connsiteY3" fmla="*/ 527188 h 527188"/>
              <a:gd name="connsiteX4" fmla="*/ 0 w 10960443"/>
              <a:gd name="connsiteY4" fmla="*/ 12357 h 527188"/>
              <a:gd name="connsiteX0" fmla="*/ 0 w 10960443"/>
              <a:gd name="connsiteY0" fmla="*/ 0 h 514831"/>
              <a:gd name="connsiteX1" fmla="*/ 10725666 w 10960443"/>
              <a:gd name="connsiteY1" fmla="*/ 49426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86499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86499 h 465405"/>
              <a:gd name="connsiteX0" fmla="*/ 0 w 10960443"/>
              <a:gd name="connsiteY0" fmla="*/ 12358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12358 h 465405"/>
              <a:gd name="connsiteX0" fmla="*/ 0 w 11133438"/>
              <a:gd name="connsiteY0" fmla="*/ 12358 h 910248"/>
              <a:gd name="connsiteX1" fmla="*/ 10725666 w 11133438"/>
              <a:gd name="connsiteY1" fmla="*/ 0 h 910248"/>
              <a:gd name="connsiteX2" fmla="*/ 11133438 w 11133438"/>
              <a:gd name="connsiteY2" fmla="*/ 910248 h 910248"/>
              <a:gd name="connsiteX3" fmla="*/ 0 w 11133438"/>
              <a:gd name="connsiteY3" fmla="*/ 465405 h 910248"/>
              <a:gd name="connsiteX4" fmla="*/ 0 w 11133438"/>
              <a:gd name="connsiteY4" fmla="*/ 12358 h 910248"/>
              <a:gd name="connsiteX0" fmla="*/ 0 w 10972800"/>
              <a:gd name="connsiteY0" fmla="*/ 12358 h 477761"/>
              <a:gd name="connsiteX1" fmla="*/ 10725666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800" h="477761">
                <a:moveTo>
                  <a:pt x="0" y="12358"/>
                </a:moveTo>
                <a:lnTo>
                  <a:pt x="10725666" y="0"/>
                </a:lnTo>
                <a:lnTo>
                  <a:pt x="10972800" y="477761"/>
                </a:lnTo>
                <a:lnTo>
                  <a:pt x="0" y="465405"/>
                </a:lnTo>
                <a:lnTo>
                  <a:pt x="0" y="1235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8"/>
          <p:cNvSpPr/>
          <p:nvPr userDrawn="1"/>
        </p:nvSpPr>
        <p:spPr>
          <a:xfrm flipH="1">
            <a:off x="11311596" y="6392594"/>
            <a:ext cx="907536" cy="465405"/>
          </a:xfrm>
          <a:custGeom>
            <a:avLst/>
            <a:gdLst>
              <a:gd name="connsiteX0" fmla="*/ 0 w 10762735"/>
              <a:gd name="connsiteY0" fmla="*/ 0 h 514831"/>
              <a:gd name="connsiteX1" fmla="*/ 10762735 w 10762735"/>
              <a:gd name="connsiteY1" fmla="*/ 0 h 514831"/>
              <a:gd name="connsiteX2" fmla="*/ 10762735 w 10762735"/>
              <a:gd name="connsiteY2" fmla="*/ 514831 h 514831"/>
              <a:gd name="connsiteX3" fmla="*/ 0 w 10762735"/>
              <a:gd name="connsiteY3" fmla="*/ 514831 h 514831"/>
              <a:gd name="connsiteX4" fmla="*/ 0 w 10762735"/>
              <a:gd name="connsiteY4" fmla="*/ 0 h 514831"/>
              <a:gd name="connsiteX0" fmla="*/ 0 w 10960443"/>
              <a:gd name="connsiteY0" fmla="*/ 0 h 514831"/>
              <a:gd name="connsiteX1" fmla="*/ 10762735 w 10960443"/>
              <a:gd name="connsiteY1" fmla="*/ 0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12357 h 527188"/>
              <a:gd name="connsiteX1" fmla="*/ 10552671 w 10960443"/>
              <a:gd name="connsiteY1" fmla="*/ 0 h 527188"/>
              <a:gd name="connsiteX2" fmla="*/ 10960443 w 10960443"/>
              <a:gd name="connsiteY2" fmla="*/ 514831 h 527188"/>
              <a:gd name="connsiteX3" fmla="*/ 0 w 10960443"/>
              <a:gd name="connsiteY3" fmla="*/ 527188 h 527188"/>
              <a:gd name="connsiteX4" fmla="*/ 0 w 10960443"/>
              <a:gd name="connsiteY4" fmla="*/ 12357 h 527188"/>
              <a:gd name="connsiteX0" fmla="*/ 0 w 10960443"/>
              <a:gd name="connsiteY0" fmla="*/ 0 h 514831"/>
              <a:gd name="connsiteX1" fmla="*/ 10725666 w 10960443"/>
              <a:gd name="connsiteY1" fmla="*/ 49426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86499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86499 h 465405"/>
              <a:gd name="connsiteX0" fmla="*/ 0 w 10960443"/>
              <a:gd name="connsiteY0" fmla="*/ 12358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12358 h 465405"/>
              <a:gd name="connsiteX0" fmla="*/ 0 w 11133438"/>
              <a:gd name="connsiteY0" fmla="*/ 12358 h 910248"/>
              <a:gd name="connsiteX1" fmla="*/ 10725666 w 11133438"/>
              <a:gd name="connsiteY1" fmla="*/ 0 h 910248"/>
              <a:gd name="connsiteX2" fmla="*/ 11133438 w 11133438"/>
              <a:gd name="connsiteY2" fmla="*/ 910248 h 910248"/>
              <a:gd name="connsiteX3" fmla="*/ 0 w 11133438"/>
              <a:gd name="connsiteY3" fmla="*/ 465405 h 910248"/>
              <a:gd name="connsiteX4" fmla="*/ 0 w 11133438"/>
              <a:gd name="connsiteY4" fmla="*/ 12358 h 910248"/>
              <a:gd name="connsiteX0" fmla="*/ 0 w 10972800"/>
              <a:gd name="connsiteY0" fmla="*/ 12358 h 477761"/>
              <a:gd name="connsiteX1" fmla="*/ 10725666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 name="connsiteX0" fmla="*/ 0 w 10972800"/>
              <a:gd name="connsiteY0" fmla="*/ 12358 h 477761"/>
              <a:gd name="connsiteX1" fmla="*/ 8367337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 name="connsiteX0" fmla="*/ 0 w 10972800"/>
              <a:gd name="connsiteY0" fmla="*/ 12358 h 477761"/>
              <a:gd name="connsiteX1" fmla="*/ 6156404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 name="connsiteX0" fmla="*/ 0 w 10972800"/>
              <a:gd name="connsiteY0" fmla="*/ 1 h 465404"/>
              <a:gd name="connsiteX1" fmla="*/ 7335570 w 10972800"/>
              <a:gd name="connsiteY1" fmla="*/ 0 h 465404"/>
              <a:gd name="connsiteX2" fmla="*/ 10972800 w 10972800"/>
              <a:gd name="connsiteY2" fmla="*/ 465404 h 465404"/>
              <a:gd name="connsiteX3" fmla="*/ 0 w 10972800"/>
              <a:gd name="connsiteY3" fmla="*/ 453048 h 465404"/>
              <a:gd name="connsiteX4" fmla="*/ 0 w 10972800"/>
              <a:gd name="connsiteY4" fmla="*/ 1 h 465404"/>
              <a:gd name="connsiteX0" fmla="*/ 0 w 7435303"/>
              <a:gd name="connsiteY0" fmla="*/ 1 h 453048"/>
              <a:gd name="connsiteX1" fmla="*/ 7335570 w 7435303"/>
              <a:gd name="connsiteY1" fmla="*/ 0 h 453048"/>
              <a:gd name="connsiteX2" fmla="*/ 7435303 w 7435303"/>
              <a:gd name="connsiteY2" fmla="*/ 453047 h 453048"/>
              <a:gd name="connsiteX3" fmla="*/ 0 w 7435303"/>
              <a:gd name="connsiteY3" fmla="*/ 453048 h 453048"/>
              <a:gd name="connsiteX4" fmla="*/ 0 w 7435303"/>
              <a:gd name="connsiteY4" fmla="*/ 1 h 453048"/>
              <a:gd name="connsiteX0" fmla="*/ 0 w 10825414"/>
              <a:gd name="connsiteY0" fmla="*/ 1 h 453048"/>
              <a:gd name="connsiteX1" fmla="*/ 7335570 w 10825414"/>
              <a:gd name="connsiteY1" fmla="*/ 0 h 453048"/>
              <a:gd name="connsiteX2" fmla="*/ 10825414 w 10825414"/>
              <a:gd name="connsiteY2" fmla="*/ 453047 h 453048"/>
              <a:gd name="connsiteX3" fmla="*/ 0 w 10825414"/>
              <a:gd name="connsiteY3" fmla="*/ 453048 h 453048"/>
              <a:gd name="connsiteX4" fmla="*/ 0 w 10825414"/>
              <a:gd name="connsiteY4" fmla="*/ 1 h 453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25414" h="453048">
                <a:moveTo>
                  <a:pt x="0" y="1"/>
                </a:moveTo>
                <a:lnTo>
                  <a:pt x="7335570" y="0"/>
                </a:lnTo>
                <a:lnTo>
                  <a:pt x="10825414" y="453047"/>
                </a:lnTo>
                <a:lnTo>
                  <a:pt x="0" y="453048"/>
                </a:lnTo>
                <a:lnTo>
                  <a:pt x="0"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Title 1"/>
          <p:cNvSpPr>
            <a:spLocks noGrp="1"/>
          </p:cNvSpPr>
          <p:nvPr>
            <p:ph type="title"/>
          </p:nvPr>
        </p:nvSpPr>
        <p:spPr>
          <a:xfrm>
            <a:off x="290945" y="351942"/>
            <a:ext cx="11466946" cy="1325563"/>
          </a:xfrm>
          <a:prstGeom prst="rect">
            <a:avLst/>
          </a:prstGeom>
        </p:spPr>
        <p:txBody>
          <a:bodyPr>
            <a:normAutofit/>
          </a:bodyPr>
          <a:lstStyle>
            <a:lvl1pPr>
              <a:defRPr sz="4400">
                <a:solidFill>
                  <a:schemeClr val="bg1"/>
                </a:solidFill>
              </a:defRPr>
            </a:lvl1pPr>
          </a:lstStyle>
          <a:p>
            <a:r>
              <a:rPr lang="en-US" dirty="0" smtClean="0"/>
              <a:t>Click to edit Master title style</a:t>
            </a:r>
            <a:endParaRPr lang="en-US" dirty="0"/>
          </a:p>
        </p:txBody>
      </p:sp>
      <p:sp>
        <p:nvSpPr>
          <p:cNvPr id="9" name="Content Placeholder 2"/>
          <p:cNvSpPr>
            <a:spLocks noGrp="1"/>
          </p:cNvSpPr>
          <p:nvPr>
            <p:ph idx="1"/>
          </p:nvPr>
        </p:nvSpPr>
        <p:spPr>
          <a:xfrm>
            <a:off x="290945" y="1812442"/>
            <a:ext cx="11466946" cy="4351338"/>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600">
                <a:solidFill>
                  <a:schemeClr val="bg1"/>
                </a:solidFill>
              </a:defRPr>
            </a:lvl4pPr>
            <a:lvl5pPr>
              <a:defRPr sz="14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Footer Placeholder 4"/>
          <p:cNvSpPr>
            <a:spLocks noGrp="1"/>
          </p:cNvSpPr>
          <p:nvPr>
            <p:ph type="ftr" sz="quarter" idx="11"/>
          </p:nvPr>
        </p:nvSpPr>
        <p:spPr>
          <a:xfrm>
            <a:off x="4038600" y="6343167"/>
            <a:ext cx="4114800" cy="365125"/>
          </a:xfrm>
          <a:prstGeom prst="rect">
            <a:avLst/>
          </a:prstGeom>
        </p:spPr>
        <p:txBody>
          <a:bodyPr/>
          <a:lstStyle>
            <a:lvl1pPr>
              <a:defRPr>
                <a:solidFill>
                  <a:schemeClr val="accent3"/>
                </a:solidFill>
              </a:defRPr>
            </a:lvl1pPr>
          </a:lstStyle>
          <a:p>
            <a:endParaRPr lang="en-US" dirty="0">
              <a:solidFill>
                <a:srgbClr val="464646"/>
              </a:solidFill>
            </a:endParaRPr>
          </a:p>
        </p:txBody>
      </p:sp>
      <p:sp>
        <p:nvSpPr>
          <p:cNvPr id="12" name="Slide Number Placeholder 5"/>
          <p:cNvSpPr>
            <a:spLocks noGrp="1"/>
          </p:cNvSpPr>
          <p:nvPr>
            <p:ph type="sldNum" sz="quarter" idx="12"/>
          </p:nvPr>
        </p:nvSpPr>
        <p:spPr>
          <a:xfrm>
            <a:off x="10182224" y="6343167"/>
            <a:ext cx="2009776" cy="365125"/>
          </a:xfrm>
          <a:prstGeom prst="rect">
            <a:avLst/>
          </a:prstGeom>
        </p:spPr>
        <p:txBody>
          <a:bodyPr/>
          <a:lstStyle>
            <a:lvl1pPr algn="ctr">
              <a:defRPr>
                <a:solidFill>
                  <a:schemeClr val="bg1"/>
                </a:solidFill>
              </a:defRPr>
            </a:lvl1pPr>
          </a:lstStyle>
          <a:p>
            <a:fld id="{E45F3E5A-D972-B34D-A858-AD56261B5C28}" type="slidenum">
              <a:rPr lang="en-US" smtClean="0">
                <a:solidFill>
                  <a:srgbClr val="FFFFFF"/>
                </a:solidFill>
              </a:rPr>
              <a:pPr/>
              <a:t>‹#›</a:t>
            </a:fld>
            <a:endParaRPr lang="en-US" dirty="0">
              <a:solidFill>
                <a:srgbClr val="FFFFFF"/>
              </a:solidFill>
            </a:endParaRPr>
          </a:p>
        </p:txBody>
      </p:sp>
      <p:sp>
        <p:nvSpPr>
          <p:cNvPr id="13" name="Rectangle 12"/>
          <p:cNvSpPr/>
          <p:nvPr userDrawn="1"/>
        </p:nvSpPr>
        <p:spPr>
          <a:xfrm>
            <a:off x="0" y="351942"/>
            <a:ext cx="135924" cy="1325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TextBox 14"/>
          <p:cNvSpPr txBox="1"/>
          <p:nvPr userDrawn="1"/>
        </p:nvSpPr>
        <p:spPr>
          <a:xfrm>
            <a:off x="8563574" y="6588648"/>
            <a:ext cx="2286000" cy="184666"/>
          </a:xfrm>
          <a:prstGeom prst="rect">
            <a:avLst/>
          </a:prstGeom>
          <a:noFill/>
        </p:spPr>
        <p:txBody>
          <a:bodyPr wrap="square" rtlCol="0">
            <a:spAutoFit/>
          </a:bodyPr>
          <a:lstStyle/>
          <a:p>
            <a:pPr algn="r"/>
            <a:r>
              <a:rPr lang="en-US" sz="600" dirty="0" smtClean="0">
                <a:solidFill>
                  <a:srgbClr val="000000"/>
                </a:solidFill>
                <a:latin typeface="Arial" pitchFamily="34" charset="0"/>
                <a:cs typeface="Arial" pitchFamily="34" charset="0"/>
              </a:rPr>
              <a:t>© 2016 Valmont Industries, Inc. All rights reserved.</a:t>
            </a:r>
            <a:endParaRPr lang="en-US" sz="600" dirty="0">
              <a:solidFill>
                <a:srgbClr val="000000"/>
              </a:solidFill>
              <a:latin typeface="Arial" pitchFamily="34" charset="0"/>
              <a:cs typeface="Arial" pitchFamily="34" charset="0"/>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6672" y="6437946"/>
            <a:ext cx="1339328" cy="343643"/>
          </a:xfrm>
          <a:prstGeom prst="rect">
            <a:avLst/>
          </a:prstGeom>
        </p:spPr>
      </p:pic>
    </p:spTree>
    <p:extLst>
      <p:ext uri="{BB962C8B-B14F-4D97-AF65-F5344CB8AC3E}">
        <p14:creationId xmlns:p14="http://schemas.microsoft.com/office/powerpoint/2010/main" val="344266983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6" name="Rectangle 5"/>
          <p:cNvSpPr/>
          <p:nvPr userDrawn="1"/>
        </p:nvSpPr>
        <p:spPr>
          <a:xfrm>
            <a:off x="-6180" y="0"/>
            <a:ext cx="12207789"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p:cNvSpPr/>
          <p:nvPr userDrawn="1"/>
        </p:nvSpPr>
        <p:spPr>
          <a:xfrm>
            <a:off x="0" y="351942"/>
            <a:ext cx="135924" cy="13255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7" name="Group 16"/>
          <p:cNvGrpSpPr/>
          <p:nvPr userDrawn="1"/>
        </p:nvGrpSpPr>
        <p:grpSpPr>
          <a:xfrm>
            <a:off x="-12984" y="6350982"/>
            <a:ext cx="12214594" cy="514833"/>
            <a:chOff x="60132" y="6343167"/>
            <a:chExt cx="12141477" cy="514833"/>
          </a:xfrm>
        </p:grpSpPr>
        <p:sp>
          <p:nvSpPr>
            <p:cNvPr id="18" name="Rectangle 3"/>
            <p:cNvSpPr/>
            <p:nvPr userDrawn="1"/>
          </p:nvSpPr>
          <p:spPr>
            <a:xfrm>
              <a:off x="60132" y="6343167"/>
              <a:ext cx="10972800" cy="514833"/>
            </a:xfrm>
            <a:custGeom>
              <a:avLst/>
              <a:gdLst>
                <a:gd name="connsiteX0" fmla="*/ 0 w 10972800"/>
                <a:gd name="connsiteY0" fmla="*/ 0 h 681037"/>
                <a:gd name="connsiteX1" fmla="*/ 10972800 w 10972800"/>
                <a:gd name="connsiteY1" fmla="*/ 0 h 681037"/>
                <a:gd name="connsiteX2" fmla="*/ 10972800 w 10972800"/>
                <a:gd name="connsiteY2" fmla="*/ 681037 h 681037"/>
                <a:gd name="connsiteX3" fmla="*/ 0 w 10972800"/>
                <a:gd name="connsiteY3" fmla="*/ 681037 h 681037"/>
                <a:gd name="connsiteX4" fmla="*/ 0 w 10972800"/>
                <a:gd name="connsiteY4" fmla="*/ 0 h 681037"/>
                <a:gd name="connsiteX0" fmla="*/ 0 w 10972800"/>
                <a:gd name="connsiteY0" fmla="*/ 0 h 681037"/>
                <a:gd name="connsiteX1" fmla="*/ 10583917 w 10972800"/>
                <a:gd name="connsiteY1" fmla="*/ 5255 h 681037"/>
                <a:gd name="connsiteX2" fmla="*/ 10972800 w 10972800"/>
                <a:gd name="connsiteY2" fmla="*/ 681037 h 681037"/>
                <a:gd name="connsiteX3" fmla="*/ 0 w 10972800"/>
                <a:gd name="connsiteY3" fmla="*/ 681037 h 681037"/>
                <a:gd name="connsiteX4" fmla="*/ 0 w 10972800"/>
                <a:gd name="connsiteY4" fmla="*/ 0 h 681037"/>
                <a:gd name="connsiteX0" fmla="*/ 0 w 10972800"/>
                <a:gd name="connsiteY0" fmla="*/ 0 h 681037"/>
                <a:gd name="connsiteX1" fmla="*/ 10731062 w 10972800"/>
                <a:gd name="connsiteY1" fmla="*/ 10510 h 681037"/>
                <a:gd name="connsiteX2" fmla="*/ 10972800 w 10972800"/>
                <a:gd name="connsiteY2" fmla="*/ 681037 h 681037"/>
                <a:gd name="connsiteX3" fmla="*/ 0 w 10972800"/>
                <a:gd name="connsiteY3" fmla="*/ 681037 h 681037"/>
                <a:gd name="connsiteX4" fmla="*/ 0 w 10972800"/>
                <a:gd name="connsiteY4" fmla="*/ 0 h 681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800" h="681037">
                  <a:moveTo>
                    <a:pt x="0" y="0"/>
                  </a:moveTo>
                  <a:lnTo>
                    <a:pt x="10731062" y="10510"/>
                  </a:lnTo>
                  <a:lnTo>
                    <a:pt x="10972800" y="681037"/>
                  </a:lnTo>
                  <a:lnTo>
                    <a:pt x="0" y="68103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Rectangle 8"/>
            <p:cNvSpPr/>
            <p:nvPr userDrawn="1"/>
          </p:nvSpPr>
          <p:spPr>
            <a:xfrm flipH="1">
              <a:off x="11311596" y="6343168"/>
              <a:ext cx="890013" cy="514832"/>
            </a:xfrm>
            <a:custGeom>
              <a:avLst/>
              <a:gdLst>
                <a:gd name="connsiteX0" fmla="*/ 0 w 10762735"/>
                <a:gd name="connsiteY0" fmla="*/ 0 h 514831"/>
                <a:gd name="connsiteX1" fmla="*/ 10762735 w 10762735"/>
                <a:gd name="connsiteY1" fmla="*/ 0 h 514831"/>
                <a:gd name="connsiteX2" fmla="*/ 10762735 w 10762735"/>
                <a:gd name="connsiteY2" fmla="*/ 514831 h 514831"/>
                <a:gd name="connsiteX3" fmla="*/ 0 w 10762735"/>
                <a:gd name="connsiteY3" fmla="*/ 514831 h 514831"/>
                <a:gd name="connsiteX4" fmla="*/ 0 w 10762735"/>
                <a:gd name="connsiteY4" fmla="*/ 0 h 514831"/>
                <a:gd name="connsiteX0" fmla="*/ 0 w 10960443"/>
                <a:gd name="connsiteY0" fmla="*/ 0 h 514831"/>
                <a:gd name="connsiteX1" fmla="*/ 10762735 w 10960443"/>
                <a:gd name="connsiteY1" fmla="*/ 0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12357 h 527188"/>
                <a:gd name="connsiteX1" fmla="*/ 10552671 w 10960443"/>
                <a:gd name="connsiteY1" fmla="*/ 0 h 527188"/>
                <a:gd name="connsiteX2" fmla="*/ 10960443 w 10960443"/>
                <a:gd name="connsiteY2" fmla="*/ 514831 h 527188"/>
                <a:gd name="connsiteX3" fmla="*/ 0 w 10960443"/>
                <a:gd name="connsiteY3" fmla="*/ 527188 h 527188"/>
                <a:gd name="connsiteX4" fmla="*/ 0 w 10960443"/>
                <a:gd name="connsiteY4" fmla="*/ 12357 h 527188"/>
                <a:gd name="connsiteX0" fmla="*/ 0 w 10960443"/>
                <a:gd name="connsiteY0" fmla="*/ 0 h 514831"/>
                <a:gd name="connsiteX1" fmla="*/ 10725666 w 10960443"/>
                <a:gd name="connsiteY1" fmla="*/ 49426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86499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86499 h 465405"/>
                <a:gd name="connsiteX0" fmla="*/ 0 w 10960443"/>
                <a:gd name="connsiteY0" fmla="*/ 12358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12358 h 465405"/>
                <a:gd name="connsiteX0" fmla="*/ 0 w 11133438"/>
                <a:gd name="connsiteY0" fmla="*/ 12358 h 910248"/>
                <a:gd name="connsiteX1" fmla="*/ 10725666 w 11133438"/>
                <a:gd name="connsiteY1" fmla="*/ 0 h 910248"/>
                <a:gd name="connsiteX2" fmla="*/ 11133438 w 11133438"/>
                <a:gd name="connsiteY2" fmla="*/ 910248 h 910248"/>
                <a:gd name="connsiteX3" fmla="*/ 0 w 11133438"/>
                <a:gd name="connsiteY3" fmla="*/ 465405 h 910248"/>
                <a:gd name="connsiteX4" fmla="*/ 0 w 11133438"/>
                <a:gd name="connsiteY4" fmla="*/ 12358 h 910248"/>
                <a:gd name="connsiteX0" fmla="*/ 0 w 10972800"/>
                <a:gd name="connsiteY0" fmla="*/ 12358 h 477761"/>
                <a:gd name="connsiteX1" fmla="*/ 10725666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 name="connsiteX0" fmla="*/ 0 w 10972800"/>
                <a:gd name="connsiteY0" fmla="*/ 12358 h 477761"/>
                <a:gd name="connsiteX1" fmla="*/ 8367337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 name="connsiteX0" fmla="*/ 0 w 10972800"/>
                <a:gd name="connsiteY0" fmla="*/ 12358 h 477761"/>
                <a:gd name="connsiteX1" fmla="*/ 6156404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 name="connsiteX0" fmla="*/ 0 w 10972800"/>
                <a:gd name="connsiteY0" fmla="*/ 1 h 465404"/>
                <a:gd name="connsiteX1" fmla="*/ 7335570 w 10972800"/>
                <a:gd name="connsiteY1" fmla="*/ 0 h 465404"/>
                <a:gd name="connsiteX2" fmla="*/ 10972800 w 10972800"/>
                <a:gd name="connsiteY2" fmla="*/ 465404 h 465404"/>
                <a:gd name="connsiteX3" fmla="*/ 0 w 10972800"/>
                <a:gd name="connsiteY3" fmla="*/ 453048 h 465404"/>
                <a:gd name="connsiteX4" fmla="*/ 0 w 10972800"/>
                <a:gd name="connsiteY4" fmla="*/ 1 h 465404"/>
                <a:gd name="connsiteX0" fmla="*/ 0 w 7435303"/>
                <a:gd name="connsiteY0" fmla="*/ 1 h 453048"/>
                <a:gd name="connsiteX1" fmla="*/ 7335570 w 7435303"/>
                <a:gd name="connsiteY1" fmla="*/ 0 h 453048"/>
                <a:gd name="connsiteX2" fmla="*/ 7435303 w 7435303"/>
                <a:gd name="connsiteY2" fmla="*/ 453047 h 453048"/>
                <a:gd name="connsiteX3" fmla="*/ 0 w 7435303"/>
                <a:gd name="connsiteY3" fmla="*/ 453048 h 453048"/>
                <a:gd name="connsiteX4" fmla="*/ 0 w 7435303"/>
                <a:gd name="connsiteY4" fmla="*/ 1 h 453048"/>
                <a:gd name="connsiteX0" fmla="*/ 0 w 10825414"/>
                <a:gd name="connsiteY0" fmla="*/ 1 h 453048"/>
                <a:gd name="connsiteX1" fmla="*/ 7335570 w 10825414"/>
                <a:gd name="connsiteY1" fmla="*/ 0 h 453048"/>
                <a:gd name="connsiteX2" fmla="*/ 10825414 w 10825414"/>
                <a:gd name="connsiteY2" fmla="*/ 453047 h 453048"/>
                <a:gd name="connsiteX3" fmla="*/ 0 w 10825414"/>
                <a:gd name="connsiteY3" fmla="*/ 453048 h 453048"/>
                <a:gd name="connsiteX4" fmla="*/ 0 w 10825414"/>
                <a:gd name="connsiteY4" fmla="*/ 1 h 453048"/>
                <a:gd name="connsiteX0" fmla="*/ 0 w 10825414"/>
                <a:gd name="connsiteY0" fmla="*/ 1 h 453048"/>
                <a:gd name="connsiteX1" fmla="*/ 7760530 w 10825414"/>
                <a:gd name="connsiteY1" fmla="*/ 0 h 453048"/>
                <a:gd name="connsiteX2" fmla="*/ 10825414 w 10825414"/>
                <a:gd name="connsiteY2" fmla="*/ 453047 h 453048"/>
                <a:gd name="connsiteX3" fmla="*/ 0 w 10825414"/>
                <a:gd name="connsiteY3" fmla="*/ 453048 h 453048"/>
                <a:gd name="connsiteX4" fmla="*/ 0 w 10825414"/>
                <a:gd name="connsiteY4" fmla="*/ 1 h 453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25414" h="453048">
                  <a:moveTo>
                    <a:pt x="0" y="1"/>
                  </a:moveTo>
                  <a:lnTo>
                    <a:pt x="7760530" y="0"/>
                  </a:lnTo>
                  <a:lnTo>
                    <a:pt x="10825414" y="453047"/>
                  </a:lnTo>
                  <a:lnTo>
                    <a:pt x="0" y="453048"/>
                  </a:lnTo>
                  <a:lnTo>
                    <a:pt x="0"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20" name="Footer Placeholder 4"/>
          <p:cNvSpPr>
            <a:spLocks noGrp="1"/>
          </p:cNvSpPr>
          <p:nvPr>
            <p:ph type="ftr" sz="quarter" idx="11"/>
          </p:nvPr>
        </p:nvSpPr>
        <p:spPr>
          <a:xfrm>
            <a:off x="4038600" y="6343167"/>
            <a:ext cx="4114800" cy="365125"/>
          </a:xfrm>
          <a:prstGeom prst="rect">
            <a:avLst/>
          </a:prstGeom>
        </p:spPr>
        <p:txBody>
          <a:bodyPr/>
          <a:lstStyle>
            <a:lvl1pPr>
              <a:defRPr>
                <a:solidFill>
                  <a:schemeClr val="accent3"/>
                </a:solidFill>
              </a:defRPr>
            </a:lvl1pPr>
          </a:lstStyle>
          <a:p>
            <a:endParaRPr lang="en-US" dirty="0">
              <a:solidFill>
                <a:srgbClr val="464646"/>
              </a:solidFill>
            </a:endParaRPr>
          </a:p>
        </p:txBody>
      </p:sp>
      <p:sp>
        <p:nvSpPr>
          <p:cNvPr id="21" name="Slide Number Placeholder 5"/>
          <p:cNvSpPr>
            <a:spLocks noGrp="1"/>
          </p:cNvSpPr>
          <p:nvPr>
            <p:ph type="sldNum" sz="quarter" idx="12"/>
          </p:nvPr>
        </p:nvSpPr>
        <p:spPr>
          <a:xfrm>
            <a:off x="10538827" y="6343167"/>
            <a:ext cx="1215096" cy="365125"/>
          </a:xfrm>
          <a:prstGeom prst="rect">
            <a:avLst/>
          </a:prstGeom>
        </p:spPr>
        <p:txBody>
          <a:bodyPr/>
          <a:lstStyle>
            <a:lvl1pPr algn="ctr">
              <a:defRPr>
                <a:solidFill>
                  <a:schemeClr val="bg1"/>
                </a:solidFill>
              </a:defRPr>
            </a:lvl1pPr>
          </a:lstStyle>
          <a:p>
            <a:fld id="{E45F3E5A-D972-B34D-A858-AD56261B5C28}" type="slidenum">
              <a:rPr lang="en-US" smtClean="0">
                <a:solidFill>
                  <a:srgbClr val="FFFFFF"/>
                </a:solidFill>
              </a:rPr>
              <a:pPr/>
              <a:t>‹#›</a:t>
            </a:fld>
            <a:endParaRPr lang="en-US" dirty="0">
              <a:solidFill>
                <a:srgbClr val="FFFFFF"/>
              </a:solidFill>
            </a:endParaRPr>
          </a:p>
        </p:txBody>
      </p:sp>
      <p:sp>
        <p:nvSpPr>
          <p:cNvPr id="22" name="TextBox 21"/>
          <p:cNvSpPr txBox="1"/>
          <p:nvPr userDrawn="1"/>
        </p:nvSpPr>
        <p:spPr>
          <a:xfrm>
            <a:off x="8563574" y="6588648"/>
            <a:ext cx="2286000" cy="184666"/>
          </a:xfrm>
          <a:prstGeom prst="rect">
            <a:avLst/>
          </a:prstGeom>
          <a:noFill/>
        </p:spPr>
        <p:txBody>
          <a:bodyPr wrap="square" rtlCol="0">
            <a:spAutoFit/>
          </a:bodyPr>
          <a:lstStyle/>
          <a:p>
            <a:pPr algn="r"/>
            <a:r>
              <a:rPr lang="en-US" sz="600" dirty="0" smtClean="0">
                <a:solidFill>
                  <a:srgbClr val="000000"/>
                </a:solidFill>
                <a:latin typeface="Arial" pitchFamily="34" charset="0"/>
                <a:cs typeface="Arial" pitchFamily="34" charset="0"/>
              </a:rPr>
              <a:t>© 2017 Valmont Industries, Inc. All rights reserved.</a:t>
            </a:r>
            <a:endParaRPr lang="en-US" sz="600" dirty="0">
              <a:solidFill>
                <a:srgbClr val="000000"/>
              </a:solidFill>
              <a:latin typeface="Arial" pitchFamily="34" charset="0"/>
              <a:cs typeface="Arial" pitchFamily="34" charset="0"/>
            </a:endParaRP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6672" y="6437946"/>
            <a:ext cx="1339328" cy="343643"/>
          </a:xfrm>
          <a:prstGeom prst="rect">
            <a:avLst/>
          </a:prstGeom>
        </p:spPr>
      </p:pic>
      <p:sp>
        <p:nvSpPr>
          <p:cNvPr id="13" name="Title 1"/>
          <p:cNvSpPr>
            <a:spLocks noGrp="1"/>
          </p:cNvSpPr>
          <p:nvPr>
            <p:ph type="title"/>
          </p:nvPr>
        </p:nvSpPr>
        <p:spPr>
          <a:xfrm>
            <a:off x="290945" y="351942"/>
            <a:ext cx="11466946" cy="1325563"/>
          </a:xfrm>
          <a:prstGeom prst="rect">
            <a:avLst/>
          </a:prstGeom>
        </p:spPr>
        <p:txBody>
          <a:bodyPr>
            <a:normAutofit/>
          </a:bodyPr>
          <a:lstStyle>
            <a:lvl1pPr>
              <a:defRPr sz="4400">
                <a:solidFill>
                  <a:schemeClr val="bg1"/>
                </a:solidFill>
              </a:defRPr>
            </a:lvl1pPr>
          </a:lstStyle>
          <a:p>
            <a:r>
              <a:rPr lang="en-US" dirty="0" smtClean="0"/>
              <a:t>Click to edit Master title style</a:t>
            </a:r>
            <a:endParaRPr lang="en-US" dirty="0"/>
          </a:p>
        </p:txBody>
      </p:sp>
      <p:sp>
        <p:nvSpPr>
          <p:cNvPr id="15" name="Content Placeholder 2"/>
          <p:cNvSpPr>
            <a:spLocks noGrp="1"/>
          </p:cNvSpPr>
          <p:nvPr>
            <p:ph idx="1"/>
          </p:nvPr>
        </p:nvSpPr>
        <p:spPr>
          <a:xfrm>
            <a:off x="290945" y="1812442"/>
            <a:ext cx="11466946" cy="4351338"/>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600">
                <a:solidFill>
                  <a:schemeClr val="bg1"/>
                </a:solidFill>
              </a:defRPr>
            </a:lvl4pPr>
            <a:lvl5pPr>
              <a:defRPr sz="14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0651914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46502" y="-6990"/>
            <a:ext cx="9445869" cy="6864990"/>
          </a:xfrm>
          <a:prstGeom prst="rect">
            <a:avLst/>
          </a:prstGeom>
        </p:spPr>
      </p:pic>
      <p:sp>
        <p:nvSpPr>
          <p:cNvPr id="16" name="Freeform 15"/>
          <p:cNvSpPr/>
          <p:nvPr/>
        </p:nvSpPr>
        <p:spPr>
          <a:xfrm rot="19340334">
            <a:off x="7141866" y="-1271621"/>
            <a:ext cx="956457" cy="9401242"/>
          </a:xfrm>
          <a:custGeom>
            <a:avLst/>
            <a:gdLst>
              <a:gd name="connsiteX0" fmla="*/ 956457 w 956457"/>
              <a:gd name="connsiteY0" fmla="*/ 738197 h 9401242"/>
              <a:gd name="connsiteX1" fmla="*/ 956457 w 956457"/>
              <a:gd name="connsiteY1" fmla="*/ 9401242 h 9401242"/>
              <a:gd name="connsiteX2" fmla="*/ 0 w 956457"/>
              <a:gd name="connsiteY2" fmla="*/ 8663045 h 9401242"/>
              <a:gd name="connsiteX3" fmla="*/ 0 w 956457"/>
              <a:gd name="connsiteY3" fmla="*/ 0 h 9401242"/>
            </a:gdLst>
            <a:ahLst/>
            <a:cxnLst>
              <a:cxn ang="0">
                <a:pos x="connsiteX0" y="connsiteY0"/>
              </a:cxn>
              <a:cxn ang="0">
                <a:pos x="connsiteX1" y="connsiteY1"/>
              </a:cxn>
              <a:cxn ang="0">
                <a:pos x="connsiteX2" y="connsiteY2"/>
              </a:cxn>
              <a:cxn ang="0">
                <a:pos x="connsiteX3" y="connsiteY3"/>
              </a:cxn>
            </a:cxnLst>
            <a:rect l="l" t="t" r="r" b="b"/>
            <a:pathLst>
              <a:path w="956457" h="9401242">
                <a:moveTo>
                  <a:pt x="956457" y="738197"/>
                </a:moveTo>
                <a:lnTo>
                  <a:pt x="956457" y="9401242"/>
                </a:lnTo>
                <a:lnTo>
                  <a:pt x="0" y="8663045"/>
                </a:lnTo>
                <a:lnTo>
                  <a:pt x="0" y="0"/>
                </a:lnTo>
                <a:close/>
              </a:path>
            </a:pathLst>
          </a:custGeom>
          <a:gradFill flip="none" rotWithShape="1">
            <a:gsLst>
              <a:gs pos="95000">
                <a:srgbClr val="676464"/>
              </a:gs>
              <a:gs pos="0">
                <a:schemeClr val="bg1">
                  <a:lumMod val="50000"/>
                  <a:alpha val="0"/>
                </a:schemeClr>
              </a:gs>
              <a:gs pos="100000">
                <a:schemeClr val="tx1">
                  <a:lumMod val="68000"/>
                  <a:lumOff val="3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Freeform 6"/>
          <p:cNvSpPr/>
          <p:nvPr/>
        </p:nvSpPr>
        <p:spPr>
          <a:xfrm>
            <a:off x="-53975" y="1"/>
            <a:ext cx="10318750" cy="6857999"/>
          </a:xfrm>
          <a:custGeom>
            <a:avLst/>
            <a:gdLst>
              <a:gd name="connsiteX0" fmla="*/ 0 w 10318750"/>
              <a:gd name="connsiteY0" fmla="*/ 0 h 6857999"/>
              <a:gd name="connsiteX1" fmla="*/ 4997450 w 10318750"/>
              <a:gd name="connsiteY1" fmla="*/ 0 h 6857999"/>
              <a:gd name="connsiteX2" fmla="*/ 10318750 w 10318750"/>
              <a:gd name="connsiteY2" fmla="*/ 6857999 h 6857999"/>
              <a:gd name="connsiteX3" fmla="*/ 4997450 w 10318750"/>
              <a:gd name="connsiteY3" fmla="*/ 6857999 h 6857999"/>
              <a:gd name="connsiteX4" fmla="*/ 0 w 1031875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8750" h="6857999">
                <a:moveTo>
                  <a:pt x="0" y="0"/>
                </a:moveTo>
                <a:lnTo>
                  <a:pt x="4997450" y="0"/>
                </a:lnTo>
                <a:lnTo>
                  <a:pt x="10318750" y="6857999"/>
                </a:lnTo>
                <a:lnTo>
                  <a:pt x="4997450"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3" name="Text Placeholder 2"/>
          <p:cNvSpPr>
            <a:spLocks noGrp="1"/>
          </p:cNvSpPr>
          <p:nvPr>
            <p:ph type="body" sz="quarter" idx="11" hasCustomPrompt="1"/>
          </p:nvPr>
        </p:nvSpPr>
        <p:spPr>
          <a:xfrm>
            <a:off x="432892" y="2055418"/>
            <a:ext cx="6357664" cy="1295400"/>
          </a:xfrm>
          <a:prstGeom prst="rect">
            <a:avLst/>
          </a:prstGeom>
        </p:spPr>
        <p:txBody>
          <a:bodyPr vert="horz" lIns="91440" tIns="45720" rIns="91440" bIns="45720" rtlCol="0" anchor="b">
            <a:noAutofit/>
          </a:bodyPr>
          <a:lstStyle>
            <a:lvl1pPr marL="0" indent="0" algn="ctr">
              <a:lnSpc>
                <a:spcPct val="0"/>
              </a:lnSpc>
              <a:buNone/>
              <a:defRPr lang="en-US" sz="16000" dirty="0">
                <a:solidFill>
                  <a:schemeClr val="accent2"/>
                </a:solidFill>
                <a:latin typeface="Cooper Black" charset="0"/>
                <a:ea typeface="Cooper Black" charset="0"/>
                <a:cs typeface="Cooper Black" charset="0"/>
              </a:defRPr>
            </a:lvl1pPr>
          </a:lstStyle>
          <a:p>
            <a:pPr marL="0" lvl="0" algn="ctr" defTabSz="914400">
              <a:spcBef>
                <a:spcPct val="0"/>
              </a:spcBef>
            </a:pPr>
            <a:r>
              <a:rPr lang="en-US" dirty="0" smtClean="0"/>
              <a:t>01</a:t>
            </a:r>
            <a:endParaRPr lang="en-US" dirty="0"/>
          </a:p>
        </p:txBody>
      </p:sp>
      <p:sp>
        <p:nvSpPr>
          <p:cNvPr id="11" name="Subtitle 2"/>
          <p:cNvSpPr txBox="1">
            <a:spLocks/>
          </p:cNvSpPr>
          <p:nvPr userDrawn="1"/>
        </p:nvSpPr>
        <p:spPr>
          <a:xfrm>
            <a:off x="144736" y="6324599"/>
            <a:ext cx="6984776" cy="381001"/>
          </a:xfrm>
          <a:prstGeom prst="rect">
            <a:avLst/>
          </a:prstGeom>
        </p:spPr>
        <p:txBody>
          <a:bodyPr vert="horz" lIns="91440" tIns="45720" rIns="91440" bIns="45720" rtlCol="0">
            <a:normAutofit/>
          </a:bodyPr>
          <a:lstStyle>
            <a:lvl1pPr marL="171450" indent="-171450" algn="ctr" defTabSz="685800" rtl="0" eaLnBrk="1" latinLnBrk="0" hangingPunct="1">
              <a:lnSpc>
                <a:spcPct val="90000"/>
              </a:lnSpc>
              <a:spcBef>
                <a:spcPts val="750"/>
              </a:spcBef>
              <a:buFont typeface="Arial"/>
              <a:buChar char="•"/>
              <a:defRPr lang="en-US" sz="2400" kern="1200" dirty="0">
                <a:solidFill>
                  <a:schemeClr val="accent6"/>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l">
              <a:buFont typeface="Arial"/>
              <a:buNone/>
            </a:pPr>
            <a:endParaRPr lang="en-US" sz="2000" dirty="0">
              <a:solidFill>
                <a:schemeClr val="accent5">
                  <a:lumMod val="75000"/>
                </a:schemeClr>
              </a:solidFill>
            </a:endParaRPr>
          </a:p>
        </p:txBody>
      </p:sp>
      <p:sp>
        <p:nvSpPr>
          <p:cNvPr id="14" name="Text Placeholder 13"/>
          <p:cNvSpPr>
            <a:spLocks noGrp="1"/>
          </p:cNvSpPr>
          <p:nvPr>
            <p:ph type="body" sz="quarter" idx="12" hasCustomPrompt="1"/>
          </p:nvPr>
        </p:nvSpPr>
        <p:spPr>
          <a:xfrm>
            <a:off x="144735" y="3516037"/>
            <a:ext cx="6984777" cy="1066800"/>
          </a:xfrm>
          <a:prstGeom prst="rect">
            <a:avLst/>
          </a:prstGeom>
        </p:spPr>
        <p:txBody>
          <a:bodyPr/>
          <a:lstStyle>
            <a:lvl1pPr marL="0" indent="0" algn="ctr">
              <a:buNone/>
              <a:defRPr lang="en-US" sz="6000" kern="1200" baseline="0" smtClean="0">
                <a:solidFill>
                  <a:schemeClr val="accent5">
                    <a:lumMod val="75000"/>
                  </a:schemeClr>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dirty="0" smtClean="0"/>
              <a:t>TOPIC DIVIDER</a:t>
            </a:r>
            <a:endParaRPr lang="en-US" dirty="0"/>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0369" y="6437946"/>
            <a:ext cx="1339328" cy="343643"/>
          </a:xfrm>
          <a:prstGeom prst="rect">
            <a:avLst/>
          </a:prstGeom>
        </p:spPr>
      </p:pic>
    </p:spTree>
    <p:extLst>
      <p:ext uri="{BB962C8B-B14F-4D97-AF65-F5344CB8AC3E}">
        <p14:creationId xmlns:p14="http://schemas.microsoft.com/office/powerpoint/2010/main" val="200881877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7148699"/>
      </p:ext>
    </p:extLst>
  </p:cSld>
  <p:clrMap bg1="lt1" tx1="dk1" bg2="lt2" tx2="dk2" accent1="accent1" accent2="accent2" accent3="accent3" accent4="accent4" accent5="accent5" accent6="accent6" hlink="hlink" folHlink="folHlink"/>
  <p:sldLayoutIdLst>
    <p:sldLayoutId id="2147483806" r:id="rId1"/>
    <p:sldLayoutId id="2147483741" r:id="rId2"/>
    <p:sldLayoutId id="2147483764" r:id="rId3"/>
    <p:sldLayoutId id="2147483765" r:id="rId4"/>
    <p:sldLayoutId id="2147483766" r:id="rId5"/>
    <p:sldLayoutId id="2147483767" r:id="rId6"/>
    <p:sldLayoutId id="2147483803" r:id="rId7"/>
    <p:sldLayoutId id="2147483804" r:id="rId8"/>
    <p:sldLayoutId id="2147483769" r:id="rId9"/>
    <p:sldLayoutId id="2147483773" r:id="rId10"/>
    <p:sldLayoutId id="2147483770" r:id="rId11"/>
    <p:sldLayoutId id="2147483771" r:id="rId12"/>
    <p:sldLayoutId id="2147483772" r:id="rId13"/>
    <p:sldLayoutId id="2147483800" r:id="rId14"/>
    <p:sldLayoutId id="2147483754" r:id="rId15"/>
    <p:sldLayoutId id="2147483808" r:id="rId16"/>
    <p:sldLayoutId id="2147483809" r:id="rId17"/>
    <p:sldLayoutId id="2147483810" r:id="rId18"/>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7.xml"/><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7.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7.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17.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17.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152400" y="4953000"/>
            <a:ext cx="5371071" cy="1232911"/>
          </a:xfrm>
        </p:spPr>
        <p:txBody>
          <a:bodyPr>
            <a:normAutofit fontScale="90000"/>
          </a:bodyPr>
          <a:lstStyle/>
          <a:p>
            <a:pPr algn="ctr"/>
            <a:r>
              <a:rPr lang="en-US" sz="4000" dirty="0" smtClean="0"/>
              <a:t>Drawing Types and 3d options</a:t>
            </a:r>
            <a:r>
              <a:rPr lang="en-US" dirty="0" smtClean="0"/>
              <a:t/>
            </a:r>
            <a:br>
              <a:rPr lang="en-US" dirty="0" smtClean="0"/>
            </a:br>
            <a:endParaRPr lang="en-US" dirty="0"/>
          </a:p>
        </p:txBody>
      </p:sp>
    </p:spTree>
    <p:extLst>
      <p:ext uri="{BB962C8B-B14F-4D97-AF65-F5344CB8AC3E}">
        <p14:creationId xmlns:p14="http://schemas.microsoft.com/office/powerpoint/2010/main" val="27834520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Marketing Illustration Example</a:t>
            </a:r>
            <a:endParaRPr lang="en-US" dirty="0"/>
          </a:p>
        </p:txBody>
      </p:sp>
      <p:pic>
        <p:nvPicPr>
          <p:cNvPr id="3" name="Picture 2"/>
          <p:cNvPicPr>
            <a:picLocks noChangeAspect="1"/>
          </p:cNvPicPr>
          <p:nvPr/>
        </p:nvPicPr>
        <p:blipFill>
          <a:blip r:embed="rId3"/>
          <a:stretch>
            <a:fillRect/>
          </a:stretch>
        </p:blipFill>
        <p:spPr>
          <a:xfrm>
            <a:off x="4114800" y="1367375"/>
            <a:ext cx="3638161" cy="470487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932674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132987" y="1367375"/>
            <a:ext cx="3638161" cy="4682067"/>
          </a:xfrm>
          <a:prstGeom prst="rect">
            <a:avLst/>
          </a:prstGeom>
          <a:effectLst>
            <a:outerShdw blurRad="63500" sx="102000" sy="102000" algn="ctr" rotWithShape="0">
              <a:prstClr val="black">
                <a:alpha val="40000"/>
              </a:prstClr>
            </a:outerShdw>
          </a:effectLst>
        </p:spPr>
      </p:pic>
      <p:sp>
        <p:nvSpPr>
          <p:cNvPr id="2" name="Title 1"/>
          <p:cNvSpPr>
            <a:spLocks noGrp="1"/>
          </p:cNvSpPr>
          <p:nvPr>
            <p:ph type="title"/>
          </p:nvPr>
        </p:nvSpPr>
        <p:spPr/>
        <p:txBody>
          <a:bodyPr/>
          <a:lstStyle/>
          <a:p>
            <a:r>
              <a:rPr lang="en-US" dirty="0" smtClean="0"/>
              <a:t>Marketing Illustration Example</a:t>
            </a:r>
            <a:endParaRPr lang="en-US" dirty="0"/>
          </a:p>
        </p:txBody>
      </p:sp>
    </p:spTree>
    <p:extLst>
      <p:ext uri="{BB962C8B-B14F-4D97-AF65-F5344CB8AC3E}">
        <p14:creationId xmlns:p14="http://schemas.microsoft.com/office/powerpoint/2010/main" val="23911433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132987" y="1367375"/>
            <a:ext cx="3638161" cy="4682067"/>
          </a:xfrm>
          <a:prstGeom prst="rect">
            <a:avLst/>
          </a:prstGeom>
          <a:effectLst>
            <a:outerShdw blurRad="63500" sx="102000" sy="102000" algn="ctr" rotWithShape="0">
              <a:prstClr val="black">
                <a:alpha val="40000"/>
              </a:prstClr>
            </a:outerShdw>
          </a:effectLst>
        </p:spPr>
      </p:pic>
      <p:sp>
        <p:nvSpPr>
          <p:cNvPr id="2" name="Title 1"/>
          <p:cNvSpPr>
            <a:spLocks noGrp="1"/>
          </p:cNvSpPr>
          <p:nvPr>
            <p:ph type="title"/>
          </p:nvPr>
        </p:nvSpPr>
        <p:spPr/>
        <p:txBody>
          <a:bodyPr/>
          <a:lstStyle/>
          <a:p>
            <a:r>
              <a:rPr lang="en-US" dirty="0" smtClean="0"/>
              <a:t>Marketing Illustration Example</a:t>
            </a:r>
            <a:endParaRPr lang="en-US" dirty="0"/>
          </a:p>
        </p:txBody>
      </p:sp>
    </p:spTree>
    <p:extLst>
      <p:ext uri="{BB962C8B-B14F-4D97-AF65-F5344CB8AC3E}">
        <p14:creationId xmlns:p14="http://schemas.microsoft.com/office/powerpoint/2010/main" val="21533721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11300" y="1447800"/>
            <a:ext cx="3606800" cy="4638774"/>
          </a:xfrm>
          <a:prstGeom prst="rect">
            <a:avLst/>
          </a:prstGeom>
          <a:effectLst>
            <a:outerShdw blurRad="63500" sx="102000" sy="102000" algn="ctr" rotWithShape="0">
              <a:prstClr val="black">
                <a:alpha val="40000"/>
              </a:prstClr>
            </a:outerShdw>
          </a:effectLst>
        </p:spPr>
      </p:pic>
      <p:sp>
        <p:nvSpPr>
          <p:cNvPr id="2" name="Title 1"/>
          <p:cNvSpPr>
            <a:spLocks noGrp="1"/>
          </p:cNvSpPr>
          <p:nvPr>
            <p:ph type="title"/>
          </p:nvPr>
        </p:nvSpPr>
        <p:spPr/>
        <p:txBody>
          <a:bodyPr/>
          <a:lstStyle/>
          <a:p>
            <a:r>
              <a:rPr lang="en-US" dirty="0" smtClean="0"/>
              <a:t>Photo Rendering</a:t>
            </a:r>
            <a:endParaRPr lang="en-US" dirty="0"/>
          </a:p>
        </p:txBody>
      </p:sp>
      <p:sp>
        <p:nvSpPr>
          <p:cNvPr id="9" name="Content Placeholder 3"/>
          <p:cNvSpPr>
            <a:spLocks noGrp="1"/>
          </p:cNvSpPr>
          <p:nvPr>
            <p:ph sz="quarter" idx="1"/>
          </p:nvPr>
        </p:nvSpPr>
        <p:spPr>
          <a:xfrm>
            <a:off x="5791200" y="1447800"/>
            <a:ext cx="4575048" cy="4724400"/>
          </a:xfrm>
        </p:spPr>
        <p:txBody>
          <a:bodyPr>
            <a:normAutofit/>
          </a:bodyPr>
          <a:lstStyle/>
          <a:p>
            <a:r>
              <a:rPr lang="en-US" sz="1800" dirty="0" smtClean="0"/>
              <a:t>Non-detailed </a:t>
            </a:r>
            <a:r>
              <a:rPr lang="en-US" sz="1800" dirty="0"/>
              <a:t>3D </a:t>
            </a:r>
            <a:r>
              <a:rPr lang="en-US" sz="1800" dirty="0" smtClean="0"/>
              <a:t>rendering placed </a:t>
            </a:r>
            <a:r>
              <a:rPr lang="en-US" sz="1800" dirty="0"/>
              <a:t>in p</a:t>
            </a:r>
            <a:r>
              <a:rPr lang="en-US" sz="1800" dirty="0" smtClean="0"/>
              <a:t>hoto background</a:t>
            </a:r>
            <a:endParaRPr lang="en-US" sz="1800" dirty="0"/>
          </a:p>
          <a:p>
            <a:r>
              <a:rPr lang="en-US" sz="1800" dirty="0"/>
              <a:t>Photo </a:t>
            </a:r>
            <a:r>
              <a:rPr lang="en-US" sz="1800" dirty="0" smtClean="0"/>
              <a:t>background </a:t>
            </a:r>
            <a:r>
              <a:rPr lang="en-US" sz="1800" dirty="0"/>
              <a:t>to be </a:t>
            </a:r>
            <a:r>
              <a:rPr lang="en-US" sz="1800" dirty="0" smtClean="0"/>
              <a:t>provided </a:t>
            </a:r>
            <a:r>
              <a:rPr lang="en-US" sz="1800" dirty="0"/>
              <a:t>by </a:t>
            </a:r>
            <a:r>
              <a:rPr lang="en-US" sz="1800" dirty="0" smtClean="0"/>
              <a:t>agent</a:t>
            </a:r>
            <a:endParaRPr lang="en-US" sz="1800" dirty="0"/>
          </a:p>
          <a:p>
            <a:pPr lvl="1"/>
            <a:r>
              <a:rPr lang="en-US" sz="1600" dirty="0"/>
              <a:t>Minimum 200 dpi</a:t>
            </a:r>
          </a:p>
          <a:p>
            <a:pPr lvl="1"/>
            <a:r>
              <a:rPr lang="en-US" sz="1600" dirty="0"/>
              <a:t>Daytime </a:t>
            </a:r>
            <a:r>
              <a:rPr lang="en-US" sz="1600" dirty="0" smtClean="0"/>
              <a:t>photo</a:t>
            </a:r>
            <a:endParaRPr lang="en-US" sz="1600" dirty="0"/>
          </a:p>
          <a:p>
            <a:pPr lvl="1"/>
            <a:r>
              <a:rPr lang="en-US" sz="1600" dirty="0"/>
              <a:t>Clear, </a:t>
            </a:r>
            <a:r>
              <a:rPr lang="en-US" sz="1600" dirty="0" smtClean="0"/>
              <a:t>clean perspective </a:t>
            </a:r>
            <a:r>
              <a:rPr lang="en-US" sz="1600" dirty="0"/>
              <a:t>of the </a:t>
            </a:r>
            <a:r>
              <a:rPr lang="en-US" sz="1600" dirty="0" smtClean="0"/>
              <a:t>intersection </a:t>
            </a:r>
            <a:r>
              <a:rPr lang="en-US" sz="1600" dirty="0"/>
              <a:t>or </a:t>
            </a:r>
            <a:r>
              <a:rPr lang="en-US" sz="1600" dirty="0" smtClean="0"/>
              <a:t>location </a:t>
            </a:r>
            <a:r>
              <a:rPr lang="en-US" sz="1600" dirty="0"/>
              <a:t>the </a:t>
            </a:r>
            <a:r>
              <a:rPr lang="en-US" sz="1600" dirty="0" smtClean="0"/>
              <a:t>poles </a:t>
            </a:r>
            <a:r>
              <a:rPr lang="en-US" sz="1600" dirty="0"/>
              <a:t>are to be </a:t>
            </a:r>
            <a:r>
              <a:rPr lang="en-US" sz="1600" dirty="0" smtClean="0"/>
              <a:t>placed</a:t>
            </a:r>
            <a:endParaRPr lang="en-US" sz="1800" dirty="0"/>
          </a:p>
          <a:p>
            <a:r>
              <a:rPr lang="en-US" sz="1800" dirty="0"/>
              <a:t>Marketing Illustration will be </a:t>
            </a:r>
            <a:r>
              <a:rPr lang="en-US" sz="1800" dirty="0" smtClean="0"/>
              <a:t>provided </a:t>
            </a:r>
            <a:r>
              <a:rPr lang="en-US" sz="1800" dirty="0"/>
              <a:t>with the p</a:t>
            </a:r>
            <a:r>
              <a:rPr lang="en-US" sz="1800" dirty="0" smtClean="0"/>
              <a:t>hoto rendering</a:t>
            </a:r>
            <a:endParaRPr lang="en-US" sz="1800" dirty="0"/>
          </a:p>
          <a:p>
            <a:r>
              <a:rPr lang="en-US" sz="1800" dirty="0"/>
              <a:t>7 </a:t>
            </a:r>
            <a:r>
              <a:rPr lang="en-US" sz="1800" dirty="0" smtClean="0"/>
              <a:t>business day lead time</a:t>
            </a:r>
            <a:endParaRPr lang="en-US" sz="1800" dirty="0"/>
          </a:p>
        </p:txBody>
      </p:sp>
    </p:spTree>
    <p:extLst>
      <p:ext uri="{BB962C8B-B14F-4D97-AF65-F5344CB8AC3E}">
        <p14:creationId xmlns:p14="http://schemas.microsoft.com/office/powerpoint/2010/main" val="5083184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132987" y="1367375"/>
            <a:ext cx="3638161" cy="4682067"/>
          </a:xfrm>
          <a:prstGeom prst="rect">
            <a:avLst/>
          </a:prstGeom>
          <a:effectLst>
            <a:outerShdw blurRad="63500" sx="102000" sy="102000" algn="ctr" rotWithShape="0">
              <a:prstClr val="black">
                <a:alpha val="40000"/>
              </a:prstClr>
            </a:outerShdw>
          </a:effectLst>
        </p:spPr>
      </p:pic>
      <p:sp>
        <p:nvSpPr>
          <p:cNvPr id="2" name="Title 1"/>
          <p:cNvSpPr>
            <a:spLocks noGrp="1"/>
          </p:cNvSpPr>
          <p:nvPr>
            <p:ph type="title"/>
          </p:nvPr>
        </p:nvSpPr>
        <p:spPr/>
        <p:txBody>
          <a:bodyPr/>
          <a:lstStyle/>
          <a:p>
            <a:r>
              <a:rPr lang="en-US" dirty="0" smtClean="0"/>
              <a:t>Photo Rendering Example</a:t>
            </a:r>
            <a:endParaRPr lang="en-US" dirty="0"/>
          </a:p>
        </p:txBody>
      </p:sp>
    </p:spTree>
    <p:extLst>
      <p:ext uri="{BB962C8B-B14F-4D97-AF65-F5344CB8AC3E}">
        <p14:creationId xmlns:p14="http://schemas.microsoft.com/office/powerpoint/2010/main" val="5037182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Photo Rendering Example</a:t>
            </a:r>
            <a:endParaRPr lang="en-US" dirty="0"/>
          </a:p>
        </p:txBody>
      </p:sp>
      <p:pic>
        <p:nvPicPr>
          <p:cNvPr id="4" name="Picture 3"/>
          <p:cNvPicPr>
            <a:picLocks noChangeAspect="1"/>
          </p:cNvPicPr>
          <p:nvPr/>
        </p:nvPicPr>
        <p:blipFill>
          <a:blip r:embed="rId3"/>
          <a:stretch>
            <a:fillRect/>
          </a:stretch>
        </p:blipFill>
        <p:spPr>
          <a:xfrm>
            <a:off x="3005030" y="1367375"/>
            <a:ext cx="6046174" cy="468206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713612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Photo Rendering Example</a:t>
            </a:r>
            <a:endParaRPr lang="en-US" dirty="0"/>
          </a:p>
        </p:txBody>
      </p:sp>
      <p:pic>
        <p:nvPicPr>
          <p:cNvPr id="3" name="Picture 2"/>
          <p:cNvPicPr>
            <a:picLocks noChangeAspect="1"/>
          </p:cNvPicPr>
          <p:nvPr/>
        </p:nvPicPr>
        <p:blipFill>
          <a:blip r:embed="rId3"/>
          <a:stretch>
            <a:fillRect/>
          </a:stretch>
        </p:blipFill>
        <p:spPr>
          <a:xfrm>
            <a:off x="2743200" y="1264743"/>
            <a:ext cx="6225940" cy="480903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248358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132986" y="1367375"/>
            <a:ext cx="3638161" cy="4682067"/>
          </a:xfrm>
          <a:prstGeom prst="rect">
            <a:avLst/>
          </a:prstGeom>
          <a:effectLst>
            <a:outerShdw blurRad="63500" sx="102000" sy="102000" algn="ctr" rotWithShape="0">
              <a:prstClr val="black">
                <a:alpha val="40000"/>
              </a:prstClr>
            </a:outerShdw>
          </a:effectLst>
        </p:spPr>
      </p:pic>
      <p:sp>
        <p:nvSpPr>
          <p:cNvPr id="2" name="Title 1"/>
          <p:cNvSpPr>
            <a:spLocks noGrp="1"/>
          </p:cNvSpPr>
          <p:nvPr>
            <p:ph type="title"/>
          </p:nvPr>
        </p:nvSpPr>
        <p:spPr/>
        <p:txBody>
          <a:bodyPr/>
          <a:lstStyle/>
          <a:p>
            <a:r>
              <a:rPr lang="en-US" dirty="0" smtClean="0"/>
              <a:t>Photo Rendering Example</a:t>
            </a:r>
            <a:endParaRPr lang="en-US" dirty="0"/>
          </a:p>
        </p:txBody>
      </p:sp>
    </p:spTree>
    <p:extLst>
      <p:ext uri="{BB962C8B-B14F-4D97-AF65-F5344CB8AC3E}">
        <p14:creationId xmlns:p14="http://schemas.microsoft.com/office/powerpoint/2010/main" val="42708627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Photo Rendering Example</a:t>
            </a:r>
            <a:endParaRPr lang="en-US" dirty="0"/>
          </a:p>
        </p:txBody>
      </p:sp>
      <p:pic>
        <p:nvPicPr>
          <p:cNvPr id="3" name="Picture 2"/>
          <p:cNvPicPr>
            <a:picLocks noChangeAspect="1"/>
          </p:cNvPicPr>
          <p:nvPr/>
        </p:nvPicPr>
        <p:blipFill>
          <a:blip r:embed="rId3"/>
          <a:stretch>
            <a:fillRect/>
          </a:stretch>
        </p:blipFill>
        <p:spPr>
          <a:xfrm>
            <a:off x="3745459" y="1295400"/>
            <a:ext cx="3733822" cy="482858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14713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132987" y="1367375"/>
            <a:ext cx="3638161" cy="4682067"/>
          </a:xfrm>
          <a:prstGeom prst="rect">
            <a:avLst/>
          </a:prstGeom>
          <a:effectLst>
            <a:outerShdw blurRad="63500" sx="102000" sy="102000" algn="ctr" rotWithShape="0">
              <a:prstClr val="black">
                <a:alpha val="40000"/>
              </a:prstClr>
            </a:outerShdw>
          </a:effectLst>
        </p:spPr>
      </p:pic>
      <p:sp>
        <p:nvSpPr>
          <p:cNvPr id="2" name="Title 1"/>
          <p:cNvSpPr>
            <a:spLocks noGrp="1"/>
          </p:cNvSpPr>
          <p:nvPr>
            <p:ph type="title"/>
          </p:nvPr>
        </p:nvSpPr>
        <p:spPr/>
        <p:txBody>
          <a:bodyPr/>
          <a:lstStyle/>
          <a:p>
            <a:r>
              <a:rPr lang="en-US" dirty="0" smtClean="0"/>
              <a:t>Photo Rendering Example</a:t>
            </a:r>
            <a:endParaRPr lang="en-US" dirty="0"/>
          </a:p>
        </p:txBody>
      </p:sp>
    </p:spTree>
    <p:extLst>
      <p:ext uri="{BB962C8B-B14F-4D97-AF65-F5344CB8AC3E}">
        <p14:creationId xmlns:p14="http://schemas.microsoft.com/office/powerpoint/2010/main" val="10604248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Drawing Types</a:t>
            </a:r>
            <a:endParaRPr lang="en-US" dirty="0"/>
          </a:p>
        </p:txBody>
      </p:sp>
      <p:sp>
        <p:nvSpPr>
          <p:cNvPr id="4" name="Rectangle 3"/>
          <p:cNvSpPr/>
          <p:nvPr/>
        </p:nvSpPr>
        <p:spPr>
          <a:xfrm>
            <a:off x="1524000" y="1783241"/>
            <a:ext cx="3183194" cy="3441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Customer</a:t>
            </a:r>
            <a:endParaRPr lang="en-US" dirty="0"/>
          </a:p>
        </p:txBody>
      </p:sp>
      <p:sp>
        <p:nvSpPr>
          <p:cNvPr id="5" name="Rectangle 4"/>
          <p:cNvSpPr/>
          <p:nvPr/>
        </p:nvSpPr>
        <p:spPr>
          <a:xfrm>
            <a:off x="6553200" y="1783240"/>
            <a:ext cx="3183194" cy="344129"/>
          </a:xfrm>
          <a:prstGeom prst="rect">
            <a:avLst/>
          </a:prstGeom>
          <a:solidFill>
            <a:srgbClr val="C3D940"/>
          </a:solidFill>
          <a:ln>
            <a:solidFill>
              <a:srgbClr val="C3D9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13485B"/>
                </a:solidFill>
              </a:rPr>
              <a:t>Production</a:t>
            </a:r>
            <a:endParaRPr lang="en-US" dirty="0">
              <a:solidFill>
                <a:srgbClr val="13485B"/>
              </a:solidFill>
            </a:endParaRPr>
          </a:p>
        </p:txBody>
      </p:sp>
      <p:sp>
        <p:nvSpPr>
          <p:cNvPr id="6" name="Content Placeholder 2"/>
          <p:cNvSpPr>
            <a:spLocks noGrp="1"/>
          </p:cNvSpPr>
          <p:nvPr>
            <p:ph idx="1"/>
          </p:nvPr>
        </p:nvSpPr>
        <p:spPr>
          <a:xfrm>
            <a:off x="1489953" y="2371888"/>
            <a:ext cx="4902783" cy="3813012"/>
          </a:xfrm>
        </p:spPr>
        <p:txBody>
          <a:bodyPr>
            <a:normAutofit/>
          </a:bodyPr>
          <a:lstStyle/>
          <a:p>
            <a:r>
              <a:rPr lang="en-US" dirty="0" smtClean="0"/>
              <a:t>Sales Proposal</a:t>
            </a:r>
          </a:p>
          <a:p>
            <a:r>
              <a:rPr lang="en-US" dirty="0" smtClean="0"/>
              <a:t>Submittal</a:t>
            </a:r>
          </a:p>
          <a:p>
            <a:r>
              <a:rPr lang="en-US" dirty="0" smtClean="0"/>
              <a:t>Record</a:t>
            </a:r>
          </a:p>
          <a:p>
            <a:r>
              <a:rPr lang="en-US" dirty="0" smtClean="0"/>
              <a:t>Overall “DB”</a:t>
            </a:r>
          </a:p>
          <a:p>
            <a:r>
              <a:rPr lang="en-US" dirty="0" smtClean="0"/>
              <a:t>Marketing Illustration</a:t>
            </a:r>
          </a:p>
          <a:p>
            <a:r>
              <a:rPr lang="en-US" dirty="0" smtClean="0"/>
              <a:t>Rendering</a:t>
            </a:r>
            <a:endParaRPr lang="en-US" dirty="0"/>
          </a:p>
        </p:txBody>
      </p:sp>
      <p:sp>
        <p:nvSpPr>
          <p:cNvPr id="7" name="Content Placeholder 2"/>
          <p:cNvSpPr txBox="1">
            <a:spLocks/>
          </p:cNvSpPr>
          <p:nvPr/>
        </p:nvSpPr>
        <p:spPr>
          <a:xfrm>
            <a:off x="6553200" y="2371889"/>
            <a:ext cx="4316970" cy="3500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dirty="0" smtClean="0"/>
              <a:t>Pole Assembly</a:t>
            </a:r>
          </a:p>
          <a:p>
            <a:r>
              <a:rPr lang="en-US" sz="2400" dirty="0" smtClean="0"/>
              <a:t>Arm Assembly</a:t>
            </a:r>
          </a:p>
          <a:p>
            <a:r>
              <a:rPr lang="en-US" sz="2400" dirty="0" smtClean="0"/>
              <a:t>Piece Parts</a:t>
            </a:r>
          </a:p>
          <a:p>
            <a:r>
              <a:rPr lang="en-US" sz="2400" dirty="0" smtClean="0"/>
              <a:t>Individual Piece Parts</a:t>
            </a:r>
          </a:p>
          <a:p>
            <a:r>
              <a:rPr lang="en-US" sz="2400" dirty="0" smtClean="0"/>
              <a:t>Sub-assembly Piece Parts</a:t>
            </a:r>
            <a:endParaRPr lang="en-US" sz="2400" dirty="0"/>
          </a:p>
        </p:txBody>
      </p:sp>
    </p:spTree>
    <p:extLst>
      <p:ext uri="{BB962C8B-B14F-4D97-AF65-F5344CB8AC3E}">
        <p14:creationId xmlns:p14="http://schemas.microsoft.com/office/powerpoint/2010/main" val="24550782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132987" y="1367375"/>
            <a:ext cx="3638161" cy="4682067"/>
          </a:xfrm>
          <a:prstGeom prst="rect">
            <a:avLst/>
          </a:prstGeom>
          <a:effectLst>
            <a:outerShdw blurRad="63500" sx="102000" sy="102000" algn="ctr" rotWithShape="0">
              <a:prstClr val="black">
                <a:alpha val="40000"/>
              </a:prstClr>
            </a:outerShdw>
          </a:effectLst>
        </p:spPr>
      </p:pic>
      <p:sp>
        <p:nvSpPr>
          <p:cNvPr id="2" name="Title 1"/>
          <p:cNvSpPr>
            <a:spLocks noGrp="1"/>
          </p:cNvSpPr>
          <p:nvPr>
            <p:ph type="title"/>
          </p:nvPr>
        </p:nvSpPr>
        <p:spPr/>
        <p:txBody>
          <a:bodyPr/>
          <a:lstStyle/>
          <a:p>
            <a:r>
              <a:rPr lang="en-US" dirty="0" smtClean="0"/>
              <a:t>Photo Rendering Example</a:t>
            </a:r>
            <a:endParaRPr lang="en-US" dirty="0"/>
          </a:p>
        </p:txBody>
      </p:sp>
    </p:spTree>
    <p:extLst>
      <p:ext uri="{BB962C8B-B14F-4D97-AF65-F5344CB8AC3E}">
        <p14:creationId xmlns:p14="http://schemas.microsoft.com/office/powerpoint/2010/main" val="22555463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Concept Design</a:t>
            </a:r>
            <a:endParaRPr lang="en-US" dirty="0"/>
          </a:p>
        </p:txBody>
      </p:sp>
      <p:sp>
        <p:nvSpPr>
          <p:cNvPr id="9" name="Content Placeholder 3"/>
          <p:cNvSpPr>
            <a:spLocks noGrp="1"/>
          </p:cNvSpPr>
          <p:nvPr>
            <p:ph sz="quarter" idx="1"/>
          </p:nvPr>
        </p:nvSpPr>
        <p:spPr>
          <a:xfrm>
            <a:off x="5791200" y="1447800"/>
            <a:ext cx="5334000" cy="4724400"/>
          </a:xfrm>
        </p:spPr>
        <p:txBody>
          <a:bodyPr>
            <a:normAutofit/>
          </a:bodyPr>
          <a:lstStyle/>
          <a:p>
            <a:r>
              <a:rPr lang="en-US" sz="1800" dirty="0"/>
              <a:t>Creative </a:t>
            </a:r>
            <a:r>
              <a:rPr lang="en-US" sz="1800" dirty="0" smtClean="0"/>
              <a:t>process </a:t>
            </a:r>
            <a:r>
              <a:rPr lang="en-US" sz="1800" dirty="0"/>
              <a:t>to </a:t>
            </a:r>
            <a:r>
              <a:rPr lang="en-US" sz="1800" dirty="0" smtClean="0"/>
              <a:t>develop </a:t>
            </a:r>
            <a:r>
              <a:rPr lang="en-US" sz="1800" dirty="0"/>
              <a:t>a </a:t>
            </a:r>
            <a:r>
              <a:rPr lang="en-US" sz="1800" dirty="0" smtClean="0"/>
              <a:t>custom </a:t>
            </a:r>
            <a:r>
              <a:rPr lang="en-US" sz="1800" dirty="0"/>
              <a:t>d</a:t>
            </a:r>
            <a:r>
              <a:rPr lang="en-US" sz="1800" dirty="0" smtClean="0"/>
              <a:t>esign</a:t>
            </a:r>
            <a:endParaRPr lang="en-US" sz="1800" dirty="0"/>
          </a:p>
          <a:p>
            <a:r>
              <a:rPr lang="en-US" sz="1800" dirty="0"/>
              <a:t>Product </a:t>
            </a:r>
            <a:r>
              <a:rPr lang="en-US" sz="1800" dirty="0" smtClean="0"/>
              <a:t>designer may </a:t>
            </a:r>
            <a:r>
              <a:rPr lang="en-US" sz="1800" dirty="0"/>
              <a:t>r</a:t>
            </a:r>
            <a:r>
              <a:rPr lang="en-US" sz="1800" dirty="0" smtClean="0"/>
              <a:t>each out </a:t>
            </a:r>
            <a:r>
              <a:rPr lang="en-US" sz="1800" dirty="0"/>
              <a:t>if </a:t>
            </a:r>
            <a:r>
              <a:rPr lang="en-US" sz="1800" dirty="0" smtClean="0"/>
              <a:t>questions </a:t>
            </a:r>
            <a:r>
              <a:rPr lang="en-US" sz="1800" dirty="0"/>
              <a:t>a</a:t>
            </a:r>
            <a:r>
              <a:rPr lang="en-US" sz="1800" dirty="0" smtClean="0"/>
              <a:t>rise</a:t>
            </a:r>
            <a:endParaRPr lang="en-US" sz="1800" dirty="0"/>
          </a:p>
          <a:p>
            <a:r>
              <a:rPr lang="en-US" sz="1800" dirty="0"/>
              <a:t>Marketing Illustration will be </a:t>
            </a:r>
            <a:r>
              <a:rPr lang="en-US" sz="1800" dirty="0" smtClean="0"/>
              <a:t>created </a:t>
            </a:r>
            <a:r>
              <a:rPr lang="en-US" sz="1800" dirty="0"/>
              <a:t>after p</a:t>
            </a:r>
            <a:r>
              <a:rPr lang="en-US" sz="1800" dirty="0" smtClean="0"/>
              <a:t>ole assembly </a:t>
            </a:r>
            <a:r>
              <a:rPr lang="en-US" sz="1800" dirty="0"/>
              <a:t>is </a:t>
            </a:r>
            <a:r>
              <a:rPr lang="en-US" sz="1800" dirty="0" smtClean="0"/>
              <a:t>selected</a:t>
            </a:r>
            <a:endParaRPr lang="en-US" sz="1800" dirty="0"/>
          </a:p>
          <a:p>
            <a:r>
              <a:rPr lang="en-US" sz="1800" dirty="0"/>
              <a:t>Lead </a:t>
            </a:r>
            <a:r>
              <a:rPr lang="en-US" sz="1800" dirty="0" smtClean="0"/>
              <a:t>time </a:t>
            </a:r>
            <a:r>
              <a:rPr lang="en-US" sz="1800" dirty="0"/>
              <a:t>based on </a:t>
            </a:r>
            <a:r>
              <a:rPr lang="en-US" sz="1800" dirty="0" smtClean="0"/>
              <a:t>complication </a:t>
            </a:r>
            <a:r>
              <a:rPr lang="en-US" sz="1800" dirty="0"/>
              <a:t>of </a:t>
            </a:r>
            <a:r>
              <a:rPr lang="en-US" sz="1800" dirty="0" smtClean="0"/>
              <a:t>project</a:t>
            </a:r>
            <a:endParaRPr lang="en-US" sz="1800" dirty="0"/>
          </a:p>
        </p:txBody>
      </p:sp>
      <p:pic>
        <p:nvPicPr>
          <p:cNvPr id="4" name="Picture 3"/>
          <p:cNvPicPr>
            <a:picLocks noChangeAspect="1"/>
          </p:cNvPicPr>
          <p:nvPr/>
        </p:nvPicPr>
        <p:blipFill>
          <a:blip r:embed="rId3"/>
          <a:stretch>
            <a:fillRect/>
          </a:stretch>
        </p:blipFill>
        <p:spPr>
          <a:xfrm>
            <a:off x="1676401" y="1447800"/>
            <a:ext cx="2133599" cy="4535816"/>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4"/>
          <a:stretch>
            <a:fillRect/>
          </a:stretch>
        </p:blipFill>
        <p:spPr>
          <a:xfrm>
            <a:off x="3925376" y="3793558"/>
            <a:ext cx="1660132" cy="2147887"/>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5"/>
          <a:stretch>
            <a:fillRect/>
          </a:stretch>
        </p:blipFill>
        <p:spPr>
          <a:xfrm>
            <a:off x="3925376" y="1515532"/>
            <a:ext cx="1663070" cy="214788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0909483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Concept Sketches</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7734" y="1367375"/>
            <a:ext cx="6891866" cy="468206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126376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7734" y="1367375"/>
            <a:ext cx="6891866" cy="4682067"/>
          </a:xfrm>
          <a:prstGeom prst="rect">
            <a:avLst/>
          </a:prstGeom>
          <a:effectLst>
            <a:outerShdw blurRad="63500" sx="102000" sy="102000" algn="ctr" rotWithShape="0">
              <a:prstClr val="black">
                <a:alpha val="40000"/>
              </a:prstClr>
            </a:outerShdw>
          </a:effectLst>
        </p:spPr>
      </p:pic>
      <p:sp>
        <p:nvSpPr>
          <p:cNvPr id="2" name="Title 1"/>
          <p:cNvSpPr>
            <a:spLocks noGrp="1"/>
          </p:cNvSpPr>
          <p:nvPr>
            <p:ph type="title"/>
          </p:nvPr>
        </p:nvSpPr>
        <p:spPr/>
        <p:txBody>
          <a:bodyPr/>
          <a:lstStyle/>
          <a:p>
            <a:r>
              <a:rPr lang="en-US" dirty="0" smtClean="0"/>
              <a:t>Concept Sketches</a:t>
            </a:r>
            <a:endParaRPr lang="en-US" dirty="0"/>
          </a:p>
        </p:txBody>
      </p:sp>
    </p:spTree>
    <p:extLst>
      <p:ext uri="{BB962C8B-B14F-4D97-AF65-F5344CB8AC3E}">
        <p14:creationId xmlns:p14="http://schemas.microsoft.com/office/powerpoint/2010/main" val="21507588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Decision: Concept “D”</a:t>
            </a:r>
            <a:endParaRPr lang="en-US" dirty="0"/>
          </a:p>
        </p:txBody>
      </p:sp>
      <p:pic>
        <p:nvPicPr>
          <p:cNvPr id="5" name="Picture 4"/>
          <p:cNvPicPr>
            <a:picLocks noChangeAspect="1"/>
          </p:cNvPicPr>
          <p:nvPr/>
        </p:nvPicPr>
        <p:blipFill>
          <a:blip r:embed="rId3"/>
          <a:stretch>
            <a:fillRect/>
          </a:stretch>
        </p:blipFill>
        <p:spPr>
          <a:xfrm>
            <a:off x="5080000" y="1380448"/>
            <a:ext cx="1760920" cy="466899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0766927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07734" y="1367374"/>
            <a:ext cx="6891866" cy="4682067"/>
          </a:xfrm>
          <a:prstGeom prst="rect">
            <a:avLst/>
          </a:prstGeom>
          <a:effectLst>
            <a:outerShdw blurRad="63500" sx="102000" sy="102000" algn="ctr" rotWithShape="0">
              <a:prstClr val="black">
                <a:alpha val="40000"/>
              </a:prstClr>
            </a:outerShdw>
          </a:effectLst>
        </p:spPr>
      </p:pic>
      <p:sp>
        <p:nvSpPr>
          <p:cNvPr id="2" name="Title 1"/>
          <p:cNvSpPr>
            <a:spLocks noGrp="1"/>
          </p:cNvSpPr>
          <p:nvPr>
            <p:ph type="title"/>
          </p:nvPr>
        </p:nvSpPr>
        <p:spPr/>
        <p:txBody>
          <a:bodyPr/>
          <a:lstStyle/>
          <a:p>
            <a:r>
              <a:rPr lang="en-US" dirty="0" smtClean="0"/>
              <a:t>Concept “D” Design Iterations</a:t>
            </a:r>
            <a:endParaRPr lang="en-US" dirty="0"/>
          </a:p>
        </p:txBody>
      </p:sp>
    </p:spTree>
    <p:extLst>
      <p:ext uri="{BB962C8B-B14F-4D97-AF65-F5344CB8AC3E}">
        <p14:creationId xmlns:p14="http://schemas.microsoft.com/office/powerpoint/2010/main" val="11219467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Marketing Illustration</a:t>
            </a:r>
            <a:endParaRPr lang="en-US" dirty="0"/>
          </a:p>
        </p:txBody>
      </p:sp>
      <p:grpSp>
        <p:nvGrpSpPr>
          <p:cNvPr id="4" name="Group 3"/>
          <p:cNvGrpSpPr/>
          <p:nvPr/>
        </p:nvGrpSpPr>
        <p:grpSpPr>
          <a:xfrm>
            <a:off x="4132986" y="1367375"/>
            <a:ext cx="3638161" cy="4682067"/>
            <a:chOff x="4132986" y="1367375"/>
            <a:chExt cx="3638161" cy="4682067"/>
          </a:xfrm>
        </p:grpSpPr>
        <p:pic>
          <p:nvPicPr>
            <p:cNvPr id="3" name="Picture 2"/>
            <p:cNvPicPr>
              <a:picLocks noChangeAspect="1"/>
            </p:cNvPicPr>
            <p:nvPr/>
          </p:nvPicPr>
          <p:blipFill>
            <a:blip r:embed="rId3"/>
            <a:stretch>
              <a:fillRect/>
            </a:stretch>
          </p:blipFill>
          <p:spPr>
            <a:xfrm>
              <a:off x="4132986" y="1367375"/>
              <a:ext cx="3638161" cy="4682067"/>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rotWithShape="1">
            <a:blip r:embed="rId4"/>
            <a:srcRect b="35431"/>
            <a:stretch/>
          </p:blipFill>
          <p:spPr>
            <a:xfrm>
              <a:off x="4132986" y="1367376"/>
              <a:ext cx="3638161" cy="243800"/>
            </a:xfrm>
            <a:prstGeom prst="rect">
              <a:avLst/>
            </a:prstGeom>
          </p:spPr>
        </p:pic>
      </p:grpSp>
    </p:spTree>
    <p:extLst>
      <p:ext uri="{BB962C8B-B14F-4D97-AF65-F5344CB8AC3E}">
        <p14:creationId xmlns:p14="http://schemas.microsoft.com/office/powerpoint/2010/main" val="32319046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Sales Web - Specification Registration</a:t>
            </a:r>
            <a:endParaRPr lang="en-US" dirty="0"/>
          </a:p>
        </p:txBody>
      </p:sp>
      <p:grpSp>
        <p:nvGrpSpPr>
          <p:cNvPr id="5" name="Group 4"/>
          <p:cNvGrpSpPr/>
          <p:nvPr/>
        </p:nvGrpSpPr>
        <p:grpSpPr>
          <a:xfrm>
            <a:off x="2895600" y="1371600"/>
            <a:ext cx="5867400" cy="4580497"/>
            <a:chOff x="609599" y="1359216"/>
            <a:chExt cx="6664872" cy="5203059"/>
          </a:xfrm>
          <a:effectLst>
            <a:outerShdw blurRad="63500" sx="102000" sy="102000" algn="ctr" rotWithShape="0">
              <a:prstClr val="black">
                <a:alpha val="40000"/>
              </a:prstClr>
            </a:outerShdw>
          </a:effectLst>
        </p:grpSpPr>
        <p:pic>
          <p:nvPicPr>
            <p:cNvPr id="6" name="Picture 5"/>
            <p:cNvPicPr>
              <a:picLocks noChangeAspect="1"/>
            </p:cNvPicPr>
            <p:nvPr/>
          </p:nvPicPr>
          <p:blipFill>
            <a:blip r:embed="rId3"/>
            <a:stretch>
              <a:fillRect/>
            </a:stretch>
          </p:blipFill>
          <p:spPr>
            <a:xfrm>
              <a:off x="609599" y="1359216"/>
              <a:ext cx="6664871" cy="5203059"/>
            </a:xfrm>
            <a:prstGeom prst="rect">
              <a:avLst/>
            </a:prstGeom>
          </p:spPr>
        </p:pic>
        <p:pic>
          <p:nvPicPr>
            <p:cNvPr id="7" name="Picture 6"/>
            <p:cNvPicPr>
              <a:picLocks noChangeAspect="1"/>
            </p:cNvPicPr>
            <p:nvPr/>
          </p:nvPicPr>
          <p:blipFill>
            <a:blip r:embed="rId4"/>
            <a:stretch>
              <a:fillRect/>
            </a:stretch>
          </p:blipFill>
          <p:spPr>
            <a:xfrm>
              <a:off x="1790701" y="1943101"/>
              <a:ext cx="5483770" cy="948726"/>
            </a:xfrm>
            <a:prstGeom prst="rect">
              <a:avLst/>
            </a:prstGeom>
          </p:spPr>
        </p:pic>
      </p:grpSp>
    </p:spTree>
    <p:extLst>
      <p:ext uri="{BB962C8B-B14F-4D97-AF65-F5344CB8AC3E}">
        <p14:creationId xmlns:p14="http://schemas.microsoft.com/office/powerpoint/2010/main" val="11070729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Sales Web - Specification Registration</a:t>
            </a:r>
            <a:endParaRPr lang="en-US" dirty="0"/>
          </a:p>
        </p:txBody>
      </p:sp>
      <p:grpSp>
        <p:nvGrpSpPr>
          <p:cNvPr id="8" name="Group 7"/>
          <p:cNvGrpSpPr/>
          <p:nvPr/>
        </p:nvGrpSpPr>
        <p:grpSpPr>
          <a:xfrm>
            <a:off x="2876551" y="1358333"/>
            <a:ext cx="5886448" cy="4585267"/>
            <a:chOff x="609599" y="1359216"/>
            <a:chExt cx="6679553" cy="5203059"/>
          </a:xfrm>
        </p:grpSpPr>
        <p:pic>
          <p:nvPicPr>
            <p:cNvPr id="9" name="Picture 8"/>
            <p:cNvPicPr>
              <a:picLocks noChangeAspect="1"/>
            </p:cNvPicPr>
            <p:nvPr/>
          </p:nvPicPr>
          <p:blipFill>
            <a:blip r:embed="rId3"/>
            <a:stretch>
              <a:fillRect/>
            </a:stretch>
          </p:blipFill>
          <p:spPr>
            <a:xfrm>
              <a:off x="609599" y="1359216"/>
              <a:ext cx="6664871" cy="5203059"/>
            </a:xfrm>
            <a:prstGeom prst="rect">
              <a:avLst/>
            </a:prstGeom>
          </p:spPr>
        </p:pic>
        <p:pic>
          <p:nvPicPr>
            <p:cNvPr id="10" name="Picture 9"/>
            <p:cNvPicPr>
              <a:picLocks noChangeAspect="1"/>
            </p:cNvPicPr>
            <p:nvPr/>
          </p:nvPicPr>
          <p:blipFill>
            <a:blip r:embed="rId4"/>
            <a:stretch>
              <a:fillRect/>
            </a:stretch>
          </p:blipFill>
          <p:spPr>
            <a:xfrm>
              <a:off x="2095500" y="2164361"/>
              <a:ext cx="5193652" cy="727466"/>
            </a:xfrm>
            <a:prstGeom prst="rect">
              <a:avLst/>
            </a:prstGeom>
          </p:spPr>
        </p:pic>
      </p:grpSp>
    </p:spTree>
    <p:extLst>
      <p:ext uri="{BB962C8B-B14F-4D97-AF65-F5344CB8AC3E}">
        <p14:creationId xmlns:p14="http://schemas.microsoft.com/office/powerpoint/2010/main" val="1998646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Sales Web - Specification Registration</a:t>
            </a:r>
            <a:endParaRPr lang="en-US" dirty="0"/>
          </a:p>
        </p:txBody>
      </p:sp>
      <p:grpSp>
        <p:nvGrpSpPr>
          <p:cNvPr id="3" name="Group 2"/>
          <p:cNvGrpSpPr/>
          <p:nvPr/>
        </p:nvGrpSpPr>
        <p:grpSpPr>
          <a:xfrm>
            <a:off x="2876551" y="1348232"/>
            <a:ext cx="5886448" cy="4595368"/>
            <a:chOff x="2876551" y="1348232"/>
            <a:chExt cx="5886448" cy="4595368"/>
          </a:xfrm>
        </p:grpSpPr>
        <p:pic>
          <p:nvPicPr>
            <p:cNvPr id="7" name="Picture 6"/>
            <p:cNvPicPr>
              <a:picLocks noChangeAspect="1"/>
            </p:cNvPicPr>
            <p:nvPr/>
          </p:nvPicPr>
          <p:blipFill>
            <a:blip r:embed="rId3"/>
            <a:stretch>
              <a:fillRect/>
            </a:stretch>
          </p:blipFill>
          <p:spPr>
            <a:xfrm>
              <a:off x="2876551" y="1348232"/>
              <a:ext cx="5886448" cy="4595368"/>
            </a:xfrm>
            <a:prstGeom prst="rect">
              <a:avLst/>
            </a:prstGeom>
          </p:spPr>
        </p:pic>
        <p:pic>
          <p:nvPicPr>
            <p:cNvPr id="11" name="Picture 10"/>
            <p:cNvPicPr>
              <a:picLocks noChangeAspect="1"/>
            </p:cNvPicPr>
            <p:nvPr/>
          </p:nvPicPr>
          <p:blipFill>
            <a:blip r:embed="rId4"/>
            <a:stretch>
              <a:fillRect/>
            </a:stretch>
          </p:blipFill>
          <p:spPr>
            <a:xfrm>
              <a:off x="3919705" y="1863921"/>
              <a:ext cx="3870221" cy="4079679"/>
            </a:xfrm>
            <a:prstGeom prst="rect">
              <a:avLst/>
            </a:prstGeom>
          </p:spPr>
        </p:pic>
      </p:grpSp>
    </p:spTree>
    <p:extLst>
      <p:ext uri="{BB962C8B-B14F-4D97-AF65-F5344CB8AC3E}">
        <p14:creationId xmlns:p14="http://schemas.microsoft.com/office/powerpoint/2010/main" val="36732325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719916" y="1849140"/>
            <a:ext cx="6243109" cy="3986509"/>
          </a:xfrm>
          <a:prstGeom prst="rect">
            <a:avLst/>
          </a:prstGeom>
          <a:effectLst>
            <a:outerShdw blurRad="63500" sx="102000" sy="102000" algn="ctr" rotWithShape="0">
              <a:prstClr val="black">
                <a:alpha val="40000"/>
              </a:prstClr>
            </a:outerShdw>
          </a:effectLst>
        </p:spPr>
      </p:pic>
      <p:sp>
        <p:nvSpPr>
          <p:cNvPr id="4" name="Title 3"/>
          <p:cNvSpPr>
            <a:spLocks noGrp="1"/>
          </p:cNvSpPr>
          <p:nvPr>
            <p:ph type="title"/>
          </p:nvPr>
        </p:nvSpPr>
        <p:spPr/>
        <p:txBody>
          <a:bodyPr>
            <a:normAutofit/>
          </a:bodyPr>
          <a:lstStyle/>
          <a:p>
            <a:r>
              <a:rPr lang="en-US" sz="3600" dirty="0"/>
              <a:t>Sales Proposals / Submittals / Record Drawings</a:t>
            </a:r>
          </a:p>
        </p:txBody>
      </p:sp>
      <p:sp>
        <p:nvSpPr>
          <p:cNvPr id="5" name="Title 3"/>
          <p:cNvSpPr txBox="1">
            <a:spLocks/>
          </p:cNvSpPr>
          <p:nvPr/>
        </p:nvSpPr>
        <p:spPr>
          <a:xfrm>
            <a:off x="1152525" y="1123904"/>
            <a:ext cx="2019300" cy="3695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sz="1800" dirty="0"/>
              <a:t>(</a:t>
            </a:r>
            <a:r>
              <a:rPr lang="en-US" sz="1800" dirty="0" smtClean="0"/>
              <a:t>Initial Drawing)</a:t>
            </a:r>
            <a:endParaRPr lang="en-US" sz="1800" dirty="0"/>
          </a:p>
        </p:txBody>
      </p:sp>
      <p:sp>
        <p:nvSpPr>
          <p:cNvPr id="6" name="Title 3"/>
          <p:cNvSpPr txBox="1">
            <a:spLocks/>
          </p:cNvSpPr>
          <p:nvPr/>
        </p:nvSpPr>
        <p:spPr>
          <a:xfrm>
            <a:off x="3971925" y="1123904"/>
            <a:ext cx="2724150" cy="3695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sz="1800" dirty="0" smtClean="0"/>
              <a:t>(Approval Drawing)</a:t>
            </a:r>
            <a:endParaRPr lang="en-US" sz="1800" dirty="0"/>
          </a:p>
        </p:txBody>
      </p:sp>
      <p:sp>
        <p:nvSpPr>
          <p:cNvPr id="7" name="Title 3"/>
          <p:cNvSpPr txBox="1">
            <a:spLocks/>
          </p:cNvSpPr>
          <p:nvPr/>
        </p:nvSpPr>
        <p:spPr>
          <a:xfrm>
            <a:off x="7472362" y="1140947"/>
            <a:ext cx="2724150" cy="3695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sz="1800" dirty="0" smtClean="0"/>
              <a:t>(Owner Drawings)</a:t>
            </a:r>
            <a:endParaRPr lang="en-US" sz="1800" dirty="0"/>
          </a:p>
        </p:txBody>
      </p:sp>
    </p:spTree>
    <p:extLst>
      <p:ext uri="{BB962C8B-B14F-4D97-AF65-F5344CB8AC3E}">
        <p14:creationId xmlns:p14="http://schemas.microsoft.com/office/powerpoint/2010/main" val="34971256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solidFill>
                  <a:schemeClr val="accent2"/>
                </a:solidFill>
              </a:rPr>
              <a:t>THANK YOU!</a:t>
            </a:r>
            <a:endParaRPr lang="en-US" dirty="0">
              <a:solidFill>
                <a:schemeClr val="accent2"/>
              </a:solidFill>
            </a:endParaRPr>
          </a:p>
        </p:txBody>
      </p:sp>
      <p:sp>
        <p:nvSpPr>
          <p:cNvPr id="5" name="Subtitle 4"/>
          <p:cNvSpPr>
            <a:spLocks noGrp="1"/>
          </p:cNvSpPr>
          <p:nvPr>
            <p:ph type="subTitle" idx="1"/>
          </p:nvPr>
        </p:nvSpPr>
        <p:spPr/>
        <p:txBody>
          <a:bodyPr/>
          <a:lstStyle/>
          <a:p>
            <a:r>
              <a:rPr lang="en-US" dirty="0" smtClean="0"/>
              <a:t>www.valmontstructures.com</a:t>
            </a:r>
            <a:endParaRPr lang="en-US" dirty="0"/>
          </a:p>
        </p:txBody>
      </p:sp>
    </p:spTree>
    <p:extLst>
      <p:ext uri="{BB962C8B-B14F-4D97-AF65-F5344CB8AC3E}">
        <p14:creationId xmlns:p14="http://schemas.microsoft.com/office/powerpoint/2010/main" val="37996794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24101" y="1528763"/>
            <a:ext cx="7023100" cy="4481309"/>
          </a:xfrm>
          <a:prstGeom prst="rect">
            <a:avLst/>
          </a:prstGeom>
          <a:effectLst>
            <a:outerShdw blurRad="63500" sx="102000" sy="102000" algn="ctr" rotWithShape="0">
              <a:prstClr val="black">
                <a:alpha val="40000"/>
              </a:prstClr>
            </a:outerShdw>
          </a:effectLst>
        </p:spPr>
      </p:pic>
      <p:sp>
        <p:nvSpPr>
          <p:cNvPr id="3" name="Title 2"/>
          <p:cNvSpPr>
            <a:spLocks noGrp="1"/>
          </p:cNvSpPr>
          <p:nvPr>
            <p:ph type="title"/>
          </p:nvPr>
        </p:nvSpPr>
        <p:spPr/>
        <p:txBody>
          <a:bodyPr/>
          <a:lstStyle/>
          <a:p>
            <a:r>
              <a:rPr lang="en-US" dirty="0" smtClean="0"/>
              <a:t>DB Drawings</a:t>
            </a:r>
            <a:endParaRPr lang="en-US" dirty="0"/>
          </a:p>
        </p:txBody>
      </p:sp>
    </p:spTree>
    <p:extLst>
      <p:ext uri="{BB962C8B-B14F-4D97-AF65-F5344CB8AC3E}">
        <p14:creationId xmlns:p14="http://schemas.microsoft.com/office/powerpoint/2010/main" val="29351936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631404" y="1723534"/>
            <a:ext cx="2962401" cy="3810000"/>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4"/>
          <a:stretch>
            <a:fillRect/>
          </a:stretch>
        </p:blipFill>
        <p:spPr>
          <a:xfrm>
            <a:off x="5121938" y="1730604"/>
            <a:ext cx="2960529" cy="3810000"/>
          </a:xfrm>
          <a:prstGeom prst="rect">
            <a:avLst/>
          </a:prstGeom>
          <a:effectLst>
            <a:outerShdw blurRad="63500" sx="102000" sy="102000" algn="ctr" rotWithShape="0">
              <a:prstClr val="black">
                <a:alpha val="40000"/>
              </a:prstClr>
            </a:outerShdw>
          </a:effectLst>
        </p:spPr>
      </p:pic>
      <p:sp>
        <p:nvSpPr>
          <p:cNvPr id="2" name="Title 1"/>
          <p:cNvSpPr>
            <a:spLocks noGrp="1"/>
          </p:cNvSpPr>
          <p:nvPr>
            <p:ph type="title"/>
          </p:nvPr>
        </p:nvSpPr>
        <p:spPr/>
        <p:txBody>
          <a:bodyPr/>
          <a:lstStyle/>
          <a:p>
            <a:r>
              <a:rPr lang="en-US" dirty="0" smtClean="0"/>
              <a:t>3D Options</a:t>
            </a:r>
            <a:endParaRPr lang="en-US" dirty="0"/>
          </a:p>
        </p:txBody>
      </p:sp>
      <p:sp>
        <p:nvSpPr>
          <p:cNvPr id="10" name="Content Placeholder 3"/>
          <p:cNvSpPr>
            <a:spLocks noGrp="1"/>
          </p:cNvSpPr>
          <p:nvPr>
            <p:ph sz="quarter" idx="1"/>
          </p:nvPr>
        </p:nvSpPr>
        <p:spPr>
          <a:xfrm>
            <a:off x="1912455" y="1396738"/>
            <a:ext cx="2400300" cy="304800"/>
          </a:xfrm>
        </p:spPr>
        <p:txBody>
          <a:bodyPr>
            <a:normAutofit fontScale="85000" lnSpcReduction="10000"/>
          </a:bodyPr>
          <a:lstStyle/>
          <a:p>
            <a:pPr marL="0" indent="0">
              <a:buNone/>
            </a:pPr>
            <a:r>
              <a:rPr lang="en-US" sz="2000" b="1" dirty="0"/>
              <a:t>Marketing Illustration</a:t>
            </a:r>
          </a:p>
        </p:txBody>
      </p:sp>
      <p:pic>
        <p:nvPicPr>
          <p:cNvPr id="8" name="Picture 7"/>
          <p:cNvPicPr>
            <a:picLocks noChangeAspect="1"/>
          </p:cNvPicPr>
          <p:nvPr/>
        </p:nvPicPr>
        <p:blipFill>
          <a:blip r:embed="rId5"/>
          <a:stretch>
            <a:fillRect/>
          </a:stretch>
        </p:blipFill>
        <p:spPr>
          <a:xfrm>
            <a:off x="8610600" y="1752600"/>
            <a:ext cx="1436948" cy="3810000"/>
          </a:xfrm>
          <a:prstGeom prst="rect">
            <a:avLst/>
          </a:prstGeom>
          <a:effectLst>
            <a:outerShdw blurRad="63500" sx="102000" sy="102000" algn="ctr" rotWithShape="0">
              <a:prstClr val="black">
                <a:alpha val="40000"/>
              </a:prstClr>
            </a:outerShdw>
          </a:effectLst>
        </p:spPr>
      </p:pic>
      <p:sp>
        <p:nvSpPr>
          <p:cNvPr id="11" name="Content Placeholder 3"/>
          <p:cNvSpPr txBox="1">
            <a:spLocks/>
          </p:cNvSpPr>
          <p:nvPr/>
        </p:nvSpPr>
        <p:spPr>
          <a:xfrm>
            <a:off x="5622852" y="1396738"/>
            <a:ext cx="1958702" cy="304800"/>
          </a:xfrm>
          <a:prstGeom prst="rect">
            <a:avLst/>
          </a:prstGeom>
        </p:spPr>
        <p:txBody>
          <a:bodyPr vert="horz">
            <a:normAutofit fontScale="85000" lnSpcReduction="20000"/>
          </a:bodyPr>
          <a:lstStyle>
            <a:lvl1pPr marL="320040" indent="-320040" algn="l" rtl="0" eaLnBrk="1" latinLnBrk="0" hangingPunct="1">
              <a:spcBef>
                <a:spcPts val="700"/>
              </a:spcBef>
              <a:buClr>
                <a:schemeClr val="accent2"/>
              </a:buClr>
              <a:buSzPct val="60000"/>
              <a:buFont typeface="Wingdings"/>
              <a:buChar char=""/>
              <a:defRPr kumimoji="0" sz="2800" kern="1200" baseline="0">
                <a:solidFill>
                  <a:schemeClr val="tx1"/>
                </a:solidFill>
                <a:latin typeface="Arial" pitchFamily="34"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baseline="0">
                <a:solidFill>
                  <a:schemeClr val="tx1"/>
                </a:solidFill>
                <a:latin typeface="Arial" pitchFamily="34" charset="0"/>
                <a:ea typeface="+mn-ea"/>
                <a:cs typeface="+mn-cs"/>
              </a:defRPr>
            </a:lvl2pPr>
            <a:lvl3pPr marL="914400" indent="-228600" algn="l" rtl="0" eaLnBrk="1" latinLnBrk="0" hangingPunct="1">
              <a:spcBef>
                <a:spcPts val="500"/>
              </a:spcBef>
              <a:buClr>
                <a:schemeClr val="accent2"/>
              </a:buClr>
              <a:buSzPct val="75000"/>
              <a:buFont typeface="Wingdings"/>
              <a:buChar char=""/>
              <a:defRPr kumimoji="0" sz="2400" kern="1200" baseline="0">
                <a:solidFill>
                  <a:schemeClr val="tx1"/>
                </a:solidFill>
                <a:latin typeface="Arial" pitchFamily="34" charset="0"/>
                <a:ea typeface="+mn-ea"/>
                <a:cs typeface="+mn-cs"/>
              </a:defRPr>
            </a:lvl3pPr>
            <a:lvl4pPr marL="1371600" indent="-228600" algn="l" rtl="0" eaLnBrk="1" latinLnBrk="0" hangingPunct="1">
              <a:spcBef>
                <a:spcPts val="400"/>
              </a:spcBef>
              <a:buClr>
                <a:schemeClr val="accent3"/>
              </a:buClr>
              <a:buSzPct val="75000"/>
              <a:buFont typeface="Wingdings"/>
              <a:buChar char=""/>
              <a:defRPr kumimoji="0" sz="2200" kern="1200" baseline="0">
                <a:solidFill>
                  <a:schemeClr val="tx1"/>
                </a:solidFill>
                <a:latin typeface="Arial" pitchFamily="34" charset="0"/>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baseline="0">
                <a:solidFill>
                  <a:schemeClr val="tx1"/>
                </a:solidFill>
                <a:latin typeface="Arial" pitchFamily="34" charset="0"/>
                <a:ea typeface="+mn-ea"/>
                <a:cs typeface="+mn-cs"/>
              </a:defRPr>
            </a:lvl5pPr>
            <a:lvl6pPr marL="2103120" indent="-228600" algn="l" rtl="0" eaLnBrk="1" latinLnBrk="0" hangingPunct="1">
              <a:spcBef>
                <a:spcPct val="20000"/>
              </a:spcBef>
              <a:buClr>
                <a:schemeClr val="accent1"/>
              </a:buClr>
              <a:buFont typeface="Wingdings"/>
              <a:buNone/>
              <a:defRPr kumimoji="0" sz="1800" kern="1200" baseline="0">
                <a:solidFill>
                  <a:schemeClr val="tx1"/>
                </a:solidFill>
                <a:latin typeface="Arial" pitchFamily="34" charset="0"/>
                <a:ea typeface="+mn-ea"/>
                <a:cs typeface="Arial" pitchFamily="34" charset="0"/>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2000" b="1" dirty="0"/>
              <a:t>Photo Rendering</a:t>
            </a:r>
          </a:p>
        </p:txBody>
      </p:sp>
      <p:sp>
        <p:nvSpPr>
          <p:cNvPr id="12" name="Content Placeholder 3"/>
          <p:cNvSpPr txBox="1">
            <a:spLocks/>
          </p:cNvSpPr>
          <p:nvPr/>
        </p:nvSpPr>
        <p:spPr>
          <a:xfrm>
            <a:off x="8363826" y="1401356"/>
            <a:ext cx="1863787" cy="304800"/>
          </a:xfrm>
          <a:prstGeom prst="rect">
            <a:avLst/>
          </a:prstGeom>
        </p:spPr>
        <p:txBody>
          <a:bodyPr vert="horz">
            <a:normAutofit fontScale="85000" lnSpcReduction="20000"/>
          </a:bodyPr>
          <a:lstStyle>
            <a:lvl1pPr marL="320040" indent="-320040" algn="l" rtl="0" eaLnBrk="1" latinLnBrk="0" hangingPunct="1">
              <a:spcBef>
                <a:spcPts val="700"/>
              </a:spcBef>
              <a:buClr>
                <a:schemeClr val="accent2"/>
              </a:buClr>
              <a:buSzPct val="60000"/>
              <a:buFont typeface="Wingdings"/>
              <a:buChar char=""/>
              <a:defRPr kumimoji="0" sz="2800" kern="1200" baseline="0">
                <a:solidFill>
                  <a:schemeClr val="tx1"/>
                </a:solidFill>
                <a:latin typeface="Arial" pitchFamily="34"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baseline="0">
                <a:solidFill>
                  <a:schemeClr val="tx1"/>
                </a:solidFill>
                <a:latin typeface="Arial" pitchFamily="34" charset="0"/>
                <a:ea typeface="+mn-ea"/>
                <a:cs typeface="+mn-cs"/>
              </a:defRPr>
            </a:lvl2pPr>
            <a:lvl3pPr marL="914400" indent="-228600" algn="l" rtl="0" eaLnBrk="1" latinLnBrk="0" hangingPunct="1">
              <a:spcBef>
                <a:spcPts val="500"/>
              </a:spcBef>
              <a:buClr>
                <a:schemeClr val="accent2"/>
              </a:buClr>
              <a:buSzPct val="75000"/>
              <a:buFont typeface="Wingdings"/>
              <a:buChar char=""/>
              <a:defRPr kumimoji="0" sz="2400" kern="1200" baseline="0">
                <a:solidFill>
                  <a:schemeClr val="tx1"/>
                </a:solidFill>
                <a:latin typeface="Arial" pitchFamily="34" charset="0"/>
                <a:ea typeface="+mn-ea"/>
                <a:cs typeface="+mn-cs"/>
              </a:defRPr>
            </a:lvl3pPr>
            <a:lvl4pPr marL="1371600" indent="-228600" algn="l" rtl="0" eaLnBrk="1" latinLnBrk="0" hangingPunct="1">
              <a:spcBef>
                <a:spcPts val="400"/>
              </a:spcBef>
              <a:buClr>
                <a:schemeClr val="accent3"/>
              </a:buClr>
              <a:buSzPct val="75000"/>
              <a:buFont typeface="Wingdings"/>
              <a:buChar char=""/>
              <a:defRPr kumimoji="0" sz="2200" kern="1200" baseline="0">
                <a:solidFill>
                  <a:schemeClr val="tx1"/>
                </a:solidFill>
                <a:latin typeface="Arial" pitchFamily="34" charset="0"/>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baseline="0">
                <a:solidFill>
                  <a:schemeClr val="tx1"/>
                </a:solidFill>
                <a:latin typeface="Arial" pitchFamily="34" charset="0"/>
                <a:ea typeface="+mn-ea"/>
                <a:cs typeface="+mn-cs"/>
              </a:defRPr>
            </a:lvl5pPr>
            <a:lvl6pPr marL="2103120" indent="-228600" algn="l" rtl="0" eaLnBrk="1" latinLnBrk="0" hangingPunct="1">
              <a:spcBef>
                <a:spcPct val="20000"/>
              </a:spcBef>
              <a:buClr>
                <a:schemeClr val="accent1"/>
              </a:buClr>
              <a:buFont typeface="Wingdings"/>
              <a:buNone/>
              <a:defRPr kumimoji="0" sz="1800" kern="1200" baseline="0">
                <a:solidFill>
                  <a:schemeClr val="tx1"/>
                </a:solidFill>
                <a:latin typeface="Arial" pitchFamily="34" charset="0"/>
                <a:ea typeface="+mn-ea"/>
                <a:cs typeface="Arial" pitchFamily="34" charset="0"/>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2000" b="1" dirty="0"/>
              <a:t>Concept Design</a:t>
            </a:r>
          </a:p>
        </p:txBody>
      </p:sp>
      <p:sp>
        <p:nvSpPr>
          <p:cNvPr id="13" name="Content Placeholder 3"/>
          <p:cNvSpPr txBox="1">
            <a:spLocks/>
          </p:cNvSpPr>
          <p:nvPr/>
        </p:nvSpPr>
        <p:spPr>
          <a:xfrm>
            <a:off x="1806298" y="5738700"/>
            <a:ext cx="8099702" cy="509700"/>
          </a:xfrm>
          <a:prstGeom prst="rect">
            <a:avLst/>
          </a:prstGeom>
        </p:spPr>
        <p:txBody>
          <a:bodyPr/>
          <a:lstStyle>
            <a:lvl1pPr marL="171450" indent="-171450" algn="l" defTabSz="685800" rtl="0" eaLnBrk="1" latinLnBrk="0" hangingPunct="1">
              <a:lnSpc>
                <a:spcPct val="90000"/>
              </a:lnSpc>
              <a:spcBef>
                <a:spcPts val="750"/>
              </a:spcBef>
              <a:buFont typeface="Arial"/>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2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2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2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2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None/>
            </a:pPr>
            <a:r>
              <a:rPr lang="en-US" sz="1800" dirty="0" smtClean="0"/>
              <a:t>Request through your Project Administrator (PA) or Quotes contact</a:t>
            </a:r>
            <a:endParaRPr lang="en-US" sz="1800" dirty="0"/>
          </a:p>
        </p:txBody>
      </p:sp>
    </p:spTree>
    <p:extLst>
      <p:ext uri="{BB962C8B-B14F-4D97-AF65-F5344CB8AC3E}">
        <p14:creationId xmlns:p14="http://schemas.microsoft.com/office/powerpoint/2010/main" val="42139565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11300" y="1447800"/>
            <a:ext cx="3606800" cy="4638774"/>
          </a:xfrm>
          <a:prstGeom prst="rect">
            <a:avLst/>
          </a:prstGeom>
          <a:effectLst>
            <a:outerShdw blurRad="63500" sx="102000" sy="102000" algn="ctr" rotWithShape="0">
              <a:prstClr val="black">
                <a:alpha val="40000"/>
              </a:prstClr>
            </a:outerShdw>
          </a:effectLst>
        </p:spPr>
      </p:pic>
      <p:sp>
        <p:nvSpPr>
          <p:cNvPr id="2" name="Title 1"/>
          <p:cNvSpPr>
            <a:spLocks noGrp="1"/>
          </p:cNvSpPr>
          <p:nvPr>
            <p:ph type="title"/>
          </p:nvPr>
        </p:nvSpPr>
        <p:spPr/>
        <p:txBody>
          <a:bodyPr/>
          <a:lstStyle/>
          <a:p>
            <a:r>
              <a:rPr lang="en-US" dirty="0" smtClean="0"/>
              <a:t>Marketing Illustration</a:t>
            </a:r>
            <a:endParaRPr lang="en-US" dirty="0"/>
          </a:p>
        </p:txBody>
      </p:sp>
      <p:sp>
        <p:nvSpPr>
          <p:cNvPr id="9" name="Content Placeholder 3"/>
          <p:cNvSpPr>
            <a:spLocks noGrp="1"/>
          </p:cNvSpPr>
          <p:nvPr>
            <p:ph sz="quarter" idx="1"/>
          </p:nvPr>
        </p:nvSpPr>
        <p:spPr>
          <a:xfrm>
            <a:off x="5791200" y="1447800"/>
            <a:ext cx="5486400" cy="4724400"/>
          </a:xfrm>
        </p:spPr>
        <p:txBody>
          <a:bodyPr/>
          <a:lstStyle/>
          <a:p>
            <a:r>
              <a:rPr lang="en-US" sz="1800" dirty="0"/>
              <a:t>Detailed 3D </a:t>
            </a:r>
            <a:r>
              <a:rPr lang="en-US" sz="1800" dirty="0" smtClean="0"/>
              <a:t>illustration </a:t>
            </a:r>
            <a:r>
              <a:rPr lang="en-US" sz="1800" dirty="0"/>
              <a:t>with </a:t>
            </a:r>
            <a:r>
              <a:rPr lang="en-US" sz="1800" dirty="0" smtClean="0"/>
              <a:t>dimensions</a:t>
            </a:r>
            <a:endParaRPr lang="en-US" sz="1800" dirty="0"/>
          </a:p>
          <a:p>
            <a:r>
              <a:rPr lang="en-US" sz="1800" dirty="0"/>
              <a:t>Project and </a:t>
            </a:r>
            <a:r>
              <a:rPr lang="en-US" sz="1800" dirty="0" smtClean="0"/>
              <a:t>agent </a:t>
            </a:r>
            <a:r>
              <a:rPr lang="en-US" sz="1800" dirty="0"/>
              <a:t>i</a:t>
            </a:r>
            <a:r>
              <a:rPr lang="en-US" sz="1800" dirty="0" smtClean="0"/>
              <a:t>nformation listed</a:t>
            </a:r>
            <a:endParaRPr lang="en-US" sz="1800" dirty="0"/>
          </a:p>
          <a:p>
            <a:r>
              <a:rPr lang="en-US" sz="1800" dirty="0"/>
              <a:t>Sky b</a:t>
            </a:r>
            <a:r>
              <a:rPr lang="en-US" sz="1800" dirty="0" smtClean="0"/>
              <a:t>ackground</a:t>
            </a:r>
            <a:endParaRPr lang="en-US" sz="1800" dirty="0"/>
          </a:p>
          <a:p>
            <a:r>
              <a:rPr lang="en-US" sz="1800" dirty="0"/>
              <a:t>Human </a:t>
            </a:r>
            <a:r>
              <a:rPr lang="en-US" sz="1800" dirty="0" smtClean="0"/>
              <a:t>outline </a:t>
            </a:r>
            <a:r>
              <a:rPr lang="en-US" sz="1800" dirty="0"/>
              <a:t>for </a:t>
            </a:r>
            <a:r>
              <a:rPr lang="en-US" sz="1800" dirty="0" smtClean="0"/>
              <a:t>scale</a:t>
            </a:r>
            <a:endParaRPr lang="en-US" sz="1800" dirty="0"/>
          </a:p>
          <a:p>
            <a:r>
              <a:rPr lang="en-US" sz="1800" dirty="0"/>
              <a:t>Decorative d</a:t>
            </a:r>
            <a:r>
              <a:rPr lang="en-US" sz="1800" dirty="0" smtClean="0"/>
              <a:t>etails showcased</a:t>
            </a:r>
            <a:endParaRPr lang="en-US" sz="1800" dirty="0"/>
          </a:p>
          <a:p>
            <a:r>
              <a:rPr lang="en-US" sz="1800" dirty="0"/>
              <a:t>5 </a:t>
            </a:r>
            <a:r>
              <a:rPr lang="en-US" sz="1800" dirty="0" smtClean="0"/>
              <a:t>business day lead time</a:t>
            </a:r>
            <a:endParaRPr lang="en-US" sz="1800" dirty="0"/>
          </a:p>
        </p:txBody>
      </p:sp>
    </p:spTree>
    <p:extLst>
      <p:ext uri="{BB962C8B-B14F-4D97-AF65-F5344CB8AC3E}">
        <p14:creationId xmlns:p14="http://schemas.microsoft.com/office/powerpoint/2010/main" val="15239069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069230" y="1397000"/>
            <a:ext cx="3626970" cy="4684623"/>
          </a:xfrm>
          <a:prstGeom prst="rect">
            <a:avLst/>
          </a:prstGeom>
          <a:effectLst>
            <a:outerShdw blurRad="63500" sx="102000" sy="102000" algn="ctr" rotWithShape="0">
              <a:prstClr val="black">
                <a:alpha val="40000"/>
              </a:prstClr>
            </a:outerShdw>
          </a:effectLst>
        </p:spPr>
      </p:pic>
      <p:sp>
        <p:nvSpPr>
          <p:cNvPr id="2" name="Title 1"/>
          <p:cNvSpPr>
            <a:spLocks noGrp="1"/>
          </p:cNvSpPr>
          <p:nvPr>
            <p:ph type="title"/>
          </p:nvPr>
        </p:nvSpPr>
        <p:spPr/>
        <p:txBody>
          <a:bodyPr/>
          <a:lstStyle/>
          <a:p>
            <a:r>
              <a:rPr lang="en-US" dirty="0" smtClean="0"/>
              <a:t>Marketing Illustration Example</a:t>
            </a:r>
            <a:endParaRPr lang="en-US" dirty="0"/>
          </a:p>
        </p:txBody>
      </p:sp>
    </p:spTree>
    <p:extLst>
      <p:ext uri="{BB962C8B-B14F-4D97-AF65-F5344CB8AC3E}">
        <p14:creationId xmlns:p14="http://schemas.microsoft.com/office/powerpoint/2010/main" val="25160803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Marketing Illustration Example</a:t>
            </a:r>
            <a:endParaRPr lang="en-US" dirty="0"/>
          </a:p>
        </p:txBody>
      </p:sp>
      <p:pic>
        <p:nvPicPr>
          <p:cNvPr id="6" name="Picture 5"/>
          <p:cNvPicPr>
            <a:picLocks noChangeAspect="1"/>
          </p:cNvPicPr>
          <p:nvPr/>
        </p:nvPicPr>
        <p:blipFill>
          <a:blip r:embed="rId3"/>
          <a:stretch>
            <a:fillRect/>
          </a:stretch>
        </p:blipFill>
        <p:spPr>
          <a:xfrm>
            <a:off x="4038600" y="1367375"/>
            <a:ext cx="3638161" cy="468206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593381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Marketing Illustration Example</a:t>
            </a:r>
            <a:endParaRPr lang="en-US" dirty="0"/>
          </a:p>
        </p:txBody>
      </p:sp>
      <p:pic>
        <p:nvPicPr>
          <p:cNvPr id="3" name="Picture 2"/>
          <p:cNvPicPr>
            <a:picLocks noChangeAspect="1"/>
          </p:cNvPicPr>
          <p:nvPr/>
        </p:nvPicPr>
        <p:blipFill>
          <a:blip r:embed="rId3"/>
          <a:stretch>
            <a:fillRect/>
          </a:stretch>
        </p:blipFill>
        <p:spPr>
          <a:xfrm>
            <a:off x="3581400" y="1326233"/>
            <a:ext cx="3685333" cy="476434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717984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Theme1">
  <a:themeElements>
    <a:clrScheme name="2017 Color Pallet Structures">
      <a:dk1>
        <a:srgbClr val="000000"/>
      </a:dk1>
      <a:lt1>
        <a:srgbClr val="FFFFFF"/>
      </a:lt1>
      <a:dk2>
        <a:srgbClr val="595959"/>
      </a:dk2>
      <a:lt2>
        <a:srgbClr val="EBDDC3"/>
      </a:lt2>
      <a:accent1>
        <a:srgbClr val="13485B"/>
      </a:accent1>
      <a:accent2>
        <a:srgbClr val="C3D940"/>
      </a:accent2>
      <a:accent3>
        <a:srgbClr val="464646"/>
      </a:accent3>
      <a:accent4>
        <a:srgbClr val="7BA79D"/>
      </a:accent4>
      <a:accent5>
        <a:srgbClr val="968C8C"/>
      </a:accent5>
      <a:accent6>
        <a:srgbClr val="5CB1E3"/>
      </a:accent6>
      <a:hlink>
        <a:srgbClr val="4EACCE"/>
      </a:hlink>
      <a:folHlink>
        <a:srgbClr val="70440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A0898276-3DD6-46BA-8615-C23C86B7DC80}" vid="{CC5BAEBC-9AD7-445F-85E0-D1626A8034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FDE86351C4BF642AFC6D5729DC686DE" ma:contentTypeVersion="0" ma:contentTypeDescription="Create a new document." ma:contentTypeScope="" ma:versionID="2416a2410f3adcd7f4c0fc4a7772f0df">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5ADB38CA-1878-4844-BFB8-18456DA4A2E4}">
  <ds:schemaRefs>
    <ds:schemaRef ds:uri="http://schemas.microsoft.com/sharepoint/v3/contenttype/forms"/>
  </ds:schemaRefs>
</ds:datastoreItem>
</file>

<file path=customXml/itemProps2.xml><?xml version="1.0" encoding="utf-8"?>
<ds:datastoreItem xmlns:ds="http://schemas.openxmlformats.org/officeDocument/2006/customXml" ds:itemID="{00FD08AF-C7F0-4FCD-BCAB-B4EC1A10D9A5}">
  <ds:schemaRefs>
    <ds:schemaRef ds:uri="http://purl.org/dc/terms/"/>
    <ds:schemaRef ds:uri="http://purl.org/dc/elements/1.1/"/>
    <ds:schemaRef ds:uri="http://www.w3.org/XML/1998/namespace"/>
    <ds:schemaRef ds:uri="http://schemas.microsoft.com/office/2006/documentManagement/types"/>
    <ds:schemaRef ds:uri="http://purl.org/dc/dcmitype/"/>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49CECC18-1F98-45FD-B370-AD6FC980EC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7275</TotalTime>
  <Words>1509</Words>
  <Application>Microsoft Office PowerPoint</Application>
  <PresentationFormat>Widescreen</PresentationFormat>
  <Paragraphs>147</Paragraphs>
  <Slides>30</Slides>
  <Notes>28</Notes>
  <HiddenSlides>4</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Century Gothic</vt:lpstr>
      <vt:lpstr>Cooper Black</vt:lpstr>
      <vt:lpstr>Wingdings</vt:lpstr>
      <vt:lpstr>Theme1</vt:lpstr>
      <vt:lpstr>Drawing Types and 3d options </vt:lpstr>
      <vt:lpstr>Drawing Types</vt:lpstr>
      <vt:lpstr>Sales Proposals / Submittals / Record Drawings</vt:lpstr>
      <vt:lpstr>DB Drawings</vt:lpstr>
      <vt:lpstr>3D Options</vt:lpstr>
      <vt:lpstr>Marketing Illustration</vt:lpstr>
      <vt:lpstr>Marketing Illustration Example</vt:lpstr>
      <vt:lpstr>Marketing Illustration Example</vt:lpstr>
      <vt:lpstr>Marketing Illustration Example</vt:lpstr>
      <vt:lpstr>Marketing Illustration Example</vt:lpstr>
      <vt:lpstr>Marketing Illustration Example</vt:lpstr>
      <vt:lpstr>Marketing Illustration Example</vt:lpstr>
      <vt:lpstr>Photo Rendering</vt:lpstr>
      <vt:lpstr>Photo Rendering Example</vt:lpstr>
      <vt:lpstr>Photo Rendering Example</vt:lpstr>
      <vt:lpstr>Photo Rendering Example</vt:lpstr>
      <vt:lpstr>Photo Rendering Example</vt:lpstr>
      <vt:lpstr>Photo Rendering Example</vt:lpstr>
      <vt:lpstr>Photo Rendering Example</vt:lpstr>
      <vt:lpstr>Photo Rendering Example</vt:lpstr>
      <vt:lpstr>Concept Design</vt:lpstr>
      <vt:lpstr>Concept Sketches</vt:lpstr>
      <vt:lpstr>Concept Sketches</vt:lpstr>
      <vt:lpstr>Decision: Concept “D”</vt:lpstr>
      <vt:lpstr>Concept “D” Design Iterations</vt:lpstr>
      <vt:lpstr>Marketing Illustration</vt:lpstr>
      <vt:lpstr>Sales Web - Specification Registration</vt:lpstr>
      <vt:lpstr>Sales Web - Specification Registration</vt:lpstr>
      <vt:lpstr>Sales Web - Specification Registration</vt:lpstr>
      <vt:lpstr>THANK YOU!</vt:lpstr>
    </vt:vector>
  </TitlesOfParts>
  <Company>Valmont Industries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Kathy Kirstine</dc:creator>
  <cp:lastModifiedBy>Gage, Daniel T.</cp:lastModifiedBy>
  <cp:revision>392</cp:revision>
  <cp:lastPrinted>2014-02-04T13:30:31Z</cp:lastPrinted>
  <dcterms:created xsi:type="dcterms:W3CDTF">2010-02-11T20:11:44Z</dcterms:created>
  <dcterms:modified xsi:type="dcterms:W3CDTF">2017-07-28T20:35:03Z</dcterms:modified>
</cp:coreProperties>
</file>